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2"/>
  </p:notesMasterIdLst>
  <p:sldIdLst>
    <p:sldId id="1568" r:id="rId5"/>
    <p:sldId id="1569" r:id="rId6"/>
    <p:sldId id="1570" r:id="rId7"/>
    <p:sldId id="1571" r:id="rId8"/>
    <p:sldId id="1572" r:id="rId9"/>
    <p:sldId id="1573" r:id="rId10"/>
    <p:sldId id="1557" r:id="rId11"/>
  </p:sldIdLst>
  <p:sldSz cx="12192000" cy="6858000"/>
  <p:notesSz cx="6742113" cy="9875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901A0884-F2D0-45F9-83C0-C3656F9F50B9}">
          <p14:sldIdLst>
            <p14:sldId id="1568"/>
            <p14:sldId id="1569"/>
            <p14:sldId id="1570"/>
            <p14:sldId id="1571"/>
            <p14:sldId id="1572"/>
            <p14:sldId id="1573"/>
            <p14:sldId id="155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8F2B10-66F3-F6F1-B652-B422B2DEA731}" name="Annacarin Nilsson" initials="AN" userId="85ba6001870fe4c8"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82D6"/>
    <a:srgbClr val="8697AA"/>
    <a:srgbClr val="286AA7"/>
    <a:srgbClr val="38E28F"/>
    <a:srgbClr val="100B79"/>
    <a:srgbClr val="249ED3"/>
    <a:srgbClr val="ADA6CC"/>
    <a:srgbClr val="3C73AC"/>
    <a:srgbClr val="248FD3"/>
    <a:srgbClr val="45A5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D2FF47-BCF5-44B9-AEE1-7B15A00DA076}" v="11" dt="2025-01-14T12:23:16.389"/>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Inget format, tabellrutnä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09" autoAdjust="0"/>
    <p:restoredTop sz="88252" autoAdjust="0"/>
  </p:normalViewPr>
  <p:slideViewPr>
    <p:cSldViewPr snapToGrid="0">
      <p:cViewPr varScale="1">
        <p:scale>
          <a:sx n="98" d="100"/>
          <a:sy n="98" d="100"/>
        </p:scale>
        <p:origin x="654" y="96"/>
      </p:cViewPr>
      <p:guideLst/>
    </p:cSldViewPr>
  </p:slideViewPr>
  <p:notesTextViewPr>
    <p:cViewPr>
      <p:scale>
        <a:sx n="1" d="1"/>
        <a:sy n="1" d="1"/>
      </p:scale>
      <p:origin x="0" y="0"/>
    </p:cViewPr>
  </p:notesTextViewPr>
  <p:sorterViewPr>
    <p:cViewPr varScale="1">
      <p:scale>
        <a:sx n="100" d="100"/>
        <a:sy n="100" d="100"/>
      </p:scale>
      <p:origin x="0" y="-251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550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8971" y="0"/>
            <a:ext cx="2921582" cy="495507"/>
          </a:xfrm>
          <a:prstGeom prst="rect">
            <a:avLst/>
          </a:prstGeom>
        </p:spPr>
        <p:txBody>
          <a:bodyPr vert="horz" lIns="91440" tIns="45720" rIns="91440" bIns="45720" rtlCol="0"/>
          <a:lstStyle>
            <a:lvl1pPr algn="r">
              <a:defRPr sz="1200"/>
            </a:lvl1pPr>
          </a:lstStyle>
          <a:p>
            <a:fld id="{DC95C028-F8AB-EF4A-AAD6-E5B39109C78E}" type="datetimeFigureOut">
              <a:rPr lang="en-US" smtClean="0"/>
              <a:t>2/27/2025</a:t>
            </a:fld>
            <a:endParaRPr lang="en-US"/>
          </a:p>
        </p:txBody>
      </p:sp>
      <p:sp>
        <p:nvSpPr>
          <p:cNvPr id="4" name="Slide Image Placeholder 3"/>
          <p:cNvSpPr>
            <a:spLocks noGrp="1" noRot="1" noChangeAspect="1"/>
          </p:cNvSpPr>
          <p:nvPr>
            <p:ph type="sldImg" idx="2"/>
          </p:nvPr>
        </p:nvSpPr>
        <p:spPr>
          <a:xfrm>
            <a:off x="409575" y="1235075"/>
            <a:ext cx="5922963" cy="33321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4212" y="4752747"/>
            <a:ext cx="5393690" cy="388861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80333"/>
            <a:ext cx="2921582" cy="49550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8971" y="9380333"/>
            <a:ext cx="2921582" cy="495506"/>
          </a:xfrm>
          <a:prstGeom prst="rect">
            <a:avLst/>
          </a:prstGeom>
        </p:spPr>
        <p:txBody>
          <a:bodyPr vert="horz" lIns="91440" tIns="45720" rIns="91440" bIns="45720" rtlCol="0" anchor="b"/>
          <a:lstStyle>
            <a:lvl1pPr algn="r">
              <a:defRPr sz="1200"/>
            </a:lvl1pPr>
          </a:lstStyle>
          <a:p>
            <a:fld id="{D4E9FECD-45AE-404C-AFCE-97F8EC8EFC42}" type="slidenum">
              <a:rPr lang="en-US" smtClean="0"/>
              <a:t>‹#›</a:t>
            </a:fld>
            <a:endParaRPr lang="en-US"/>
          </a:p>
        </p:txBody>
      </p:sp>
    </p:spTree>
    <p:extLst>
      <p:ext uri="{BB962C8B-B14F-4D97-AF65-F5344CB8AC3E}">
        <p14:creationId xmlns:p14="http://schemas.microsoft.com/office/powerpoint/2010/main" val="1447235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4E9FECD-45AE-404C-AFCE-97F8EC8EFC42}" type="slidenum">
              <a:rPr lang="en-US" smtClean="0"/>
              <a:t>1</a:t>
            </a:fld>
            <a:endParaRPr lang="en-US"/>
          </a:p>
        </p:txBody>
      </p:sp>
    </p:spTree>
    <p:extLst>
      <p:ext uri="{BB962C8B-B14F-4D97-AF65-F5344CB8AC3E}">
        <p14:creationId xmlns:p14="http://schemas.microsoft.com/office/powerpoint/2010/main" val="2372743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4E9FECD-45AE-404C-AFCE-97F8EC8EFC42}" type="slidenum">
              <a:rPr lang="en-US" smtClean="0"/>
              <a:t>2</a:t>
            </a:fld>
            <a:endParaRPr lang="en-US"/>
          </a:p>
        </p:txBody>
      </p:sp>
    </p:spTree>
    <p:extLst>
      <p:ext uri="{BB962C8B-B14F-4D97-AF65-F5344CB8AC3E}">
        <p14:creationId xmlns:p14="http://schemas.microsoft.com/office/powerpoint/2010/main" val="4267779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4E9FECD-45AE-404C-AFCE-97F8EC8EFC42}" type="slidenum">
              <a:rPr lang="en-US" smtClean="0"/>
              <a:t>3</a:t>
            </a:fld>
            <a:endParaRPr lang="en-US"/>
          </a:p>
        </p:txBody>
      </p:sp>
    </p:spTree>
    <p:extLst>
      <p:ext uri="{BB962C8B-B14F-4D97-AF65-F5344CB8AC3E}">
        <p14:creationId xmlns:p14="http://schemas.microsoft.com/office/powerpoint/2010/main" val="1171844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4E9FECD-45AE-404C-AFCE-97F8EC8EFC42}" type="slidenum">
              <a:rPr lang="en-US" smtClean="0"/>
              <a:t>4</a:t>
            </a:fld>
            <a:endParaRPr lang="en-US"/>
          </a:p>
        </p:txBody>
      </p:sp>
    </p:spTree>
    <p:extLst>
      <p:ext uri="{BB962C8B-B14F-4D97-AF65-F5344CB8AC3E}">
        <p14:creationId xmlns:p14="http://schemas.microsoft.com/office/powerpoint/2010/main" val="2622892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4E9FECD-45AE-404C-AFCE-97F8EC8EFC42}" type="slidenum">
              <a:rPr lang="en-US" smtClean="0"/>
              <a:t>5</a:t>
            </a:fld>
            <a:endParaRPr lang="en-US"/>
          </a:p>
        </p:txBody>
      </p:sp>
    </p:spTree>
    <p:extLst>
      <p:ext uri="{BB962C8B-B14F-4D97-AF65-F5344CB8AC3E}">
        <p14:creationId xmlns:p14="http://schemas.microsoft.com/office/powerpoint/2010/main" val="3674731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https://kunskapsguiden.se/omraden-och-teman/verksamhetsutveckling/evidensbaserad-praktik/Modellen-for-ebp/</a:t>
            </a:r>
          </a:p>
          <a:p>
            <a:endParaRPr lang="sv-SE" dirty="0"/>
          </a:p>
          <a:p>
            <a:r>
              <a:rPr lang="sv-SE" dirty="0"/>
              <a:t>Det poängteras att arbetet ska grundas på uppföljning, utvärdering och dokumentation av insatsernas effekter. Detta innebär att socialtjänsten behöver utveckla verktyg och metoder för att samla in och analysera relevant data för att förbättra kvaliteten och säkerställa att de åtgärder som genomförs verkligen fungerar som avsett.</a:t>
            </a:r>
          </a:p>
        </p:txBody>
      </p:sp>
      <p:sp>
        <p:nvSpPr>
          <p:cNvPr id="4" name="Platshållare för bildnummer 3"/>
          <p:cNvSpPr>
            <a:spLocks noGrp="1"/>
          </p:cNvSpPr>
          <p:nvPr>
            <p:ph type="sldNum" sz="quarter" idx="5"/>
          </p:nvPr>
        </p:nvSpPr>
        <p:spPr/>
        <p:txBody>
          <a:bodyPr/>
          <a:lstStyle/>
          <a:p>
            <a:fld id="{D4E9FECD-45AE-404C-AFCE-97F8EC8EFC42}" type="slidenum">
              <a:rPr lang="en-US" smtClean="0"/>
              <a:t>6</a:t>
            </a:fld>
            <a:endParaRPr lang="en-US"/>
          </a:p>
        </p:txBody>
      </p:sp>
    </p:spTree>
    <p:extLst>
      <p:ext uri="{BB962C8B-B14F-4D97-AF65-F5344CB8AC3E}">
        <p14:creationId xmlns:p14="http://schemas.microsoft.com/office/powerpoint/2010/main" val="2979811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4E9FECD-45AE-404C-AFCE-97F8EC8EFC42}" type="slidenum">
              <a:rPr lang="en-US" smtClean="0"/>
              <a:t>7</a:t>
            </a:fld>
            <a:endParaRPr lang="en-US"/>
          </a:p>
        </p:txBody>
      </p:sp>
    </p:spTree>
    <p:extLst>
      <p:ext uri="{BB962C8B-B14F-4D97-AF65-F5344CB8AC3E}">
        <p14:creationId xmlns:p14="http://schemas.microsoft.com/office/powerpoint/2010/main" val="7878590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tartsida alt 1">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294FA153-87A6-7F31-F4D5-5EE954B2FD7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24500D02-F408-20A9-0C04-21132D441239}"/>
              </a:ext>
            </a:extLst>
          </p:cNvPr>
          <p:cNvSpPr>
            <a:spLocks noGrp="1"/>
          </p:cNvSpPr>
          <p:nvPr>
            <p:ph type="ctrTitle" hasCustomPrompt="1"/>
          </p:nvPr>
        </p:nvSpPr>
        <p:spPr>
          <a:xfrm>
            <a:off x="1524000" y="1794619"/>
            <a:ext cx="9144000" cy="2935479"/>
          </a:xfrm>
          <a:prstGeom prst="rect">
            <a:avLst/>
          </a:prstGeom>
        </p:spPr>
        <p:txBody>
          <a:bodyPr anchor="t">
            <a:noAutofit/>
          </a:bodyPr>
          <a:lstStyle>
            <a:lvl1pPr algn="ctr">
              <a:defRPr sz="11000">
                <a:solidFill>
                  <a:schemeClr val="bg1"/>
                </a:solidFill>
                <a:latin typeface="Eksell Display Large" pitchFamily="2" charset="0"/>
                <a:cs typeface="GT Walsheim Regular" pitchFamily="2" charset="77"/>
              </a:defRPr>
            </a:lvl1pPr>
          </a:lstStyle>
          <a:p>
            <a:r>
              <a:rPr lang="sv-SE"/>
              <a:t>Rubrik</a:t>
            </a:r>
          </a:p>
        </p:txBody>
      </p:sp>
      <p:sp>
        <p:nvSpPr>
          <p:cNvPr id="3" name="Underrubrik 2">
            <a:extLst>
              <a:ext uri="{FF2B5EF4-FFF2-40B4-BE49-F238E27FC236}">
                <a16:creationId xmlns:a16="http://schemas.microsoft.com/office/drawing/2014/main" id="{22E9DFFF-6D35-0B1E-AC6D-A68826E3924E}"/>
              </a:ext>
            </a:extLst>
          </p:cNvPr>
          <p:cNvSpPr>
            <a:spLocks noGrp="1"/>
          </p:cNvSpPr>
          <p:nvPr>
            <p:ph type="subTitle" idx="1" hasCustomPrompt="1"/>
          </p:nvPr>
        </p:nvSpPr>
        <p:spPr>
          <a:xfrm>
            <a:off x="1524000" y="5110384"/>
            <a:ext cx="9144000" cy="651617"/>
          </a:xfrm>
          <a:prstGeom prst="rect">
            <a:avLst/>
          </a:prstGeom>
        </p:spPr>
        <p:txBody>
          <a:bodyPr>
            <a:normAutofit/>
          </a:bodyPr>
          <a:lstStyle>
            <a:lvl1pPr marL="0" indent="0" algn="ctr">
              <a:buNone/>
              <a:defRPr sz="3600">
                <a:latin typeface="GT Walsheim Regular" pitchFamily="2" charset="77"/>
                <a:cs typeface="GT Walsheim Regular"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pic>
        <p:nvPicPr>
          <p:cNvPr id="16" name="Bildobjekt 15" descr="Logotyp KC Group">
            <a:extLst>
              <a:ext uri="{FF2B5EF4-FFF2-40B4-BE49-F238E27FC236}">
                <a16:creationId xmlns:a16="http://schemas.microsoft.com/office/drawing/2014/main" id="{2F49BDA0-D452-B07C-80AE-8FB9DD027CA8}"/>
              </a:ext>
            </a:extLst>
          </p:cNvPr>
          <p:cNvPicPr>
            <a:picLocks noChangeAspect="1"/>
          </p:cNvPicPr>
          <p:nvPr userDrawn="1"/>
        </p:nvPicPr>
        <p:blipFill>
          <a:blip r:embed="rId3"/>
          <a:stretch>
            <a:fillRect/>
          </a:stretch>
        </p:blipFill>
        <p:spPr>
          <a:xfrm>
            <a:off x="9561316" y="436708"/>
            <a:ext cx="2213368" cy="429819"/>
          </a:xfrm>
          <a:prstGeom prst="rect">
            <a:avLst/>
          </a:prstGeom>
        </p:spPr>
      </p:pic>
    </p:spTree>
    <p:extLst>
      <p:ext uri="{BB962C8B-B14F-4D97-AF65-F5344CB8AC3E}">
        <p14:creationId xmlns:p14="http://schemas.microsoft.com/office/powerpoint/2010/main" val="4269494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brik + text alt 2">
    <p:spTree>
      <p:nvGrpSpPr>
        <p:cNvPr id="1" name=""/>
        <p:cNvGrpSpPr/>
        <p:nvPr/>
      </p:nvGrpSpPr>
      <p:grpSpPr>
        <a:xfrm>
          <a:off x="0" y="0"/>
          <a:ext cx="0" cy="0"/>
          <a:chOff x="0" y="0"/>
          <a:chExt cx="0" cy="0"/>
        </a:xfrm>
      </p:grpSpPr>
      <p:pic>
        <p:nvPicPr>
          <p:cNvPr id="3" name="Bildobjekt 2" descr="En bild som visar skärmbild, Färggrann, Grafik, Rektangel&#10;&#10;Automatiskt genererad beskrivning">
            <a:extLst>
              <a:ext uri="{FF2B5EF4-FFF2-40B4-BE49-F238E27FC236}">
                <a16:creationId xmlns:a16="http://schemas.microsoft.com/office/drawing/2014/main" id="{9CB3231E-36D5-8C9A-5257-AD5697D4F2B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Bildobjekt 4" descr="Logotyp KC Group">
            <a:extLst>
              <a:ext uri="{FF2B5EF4-FFF2-40B4-BE49-F238E27FC236}">
                <a16:creationId xmlns:a16="http://schemas.microsoft.com/office/drawing/2014/main" id="{BBDF8A68-E1D6-446C-18E2-F8D763454764}"/>
              </a:ext>
            </a:extLst>
          </p:cNvPr>
          <p:cNvPicPr>
            <a:picLocks noChangeAspect="1"/>
          </p:cNvPicPr>
          <p:nvPr userDrawn="1"/>
        </p:nvPicPr>
        <p:blipFill>
          <a:blip r:embed="rId3"/>
          <a:stretch>
            <a:fillRect/>
          </a:stretch>
        </p:blipFill>
        <p:spPr>
          <a:xfrm>
            <a:off x="11426438" y="424947"/>
            <a:ext cx="541947" cy="399919"/>
          </a:xfrm>
          <a:prstGeom prst="rect">
            <a:avLst/>
          </a:prstGeom>
        </p:spPr>
      </p:pic>
      <p:sp>
        <p:nvSpPr>
          <p:cNvPr id="2" name="Rubrik 1">
            <a:extLst>
              <a:ext uri="{FF2B5EF4-FFF2-40B4-BE49-F238E27FC236}">
                <a16:creationId xmlns:a16="http://schemas.microsoft.com/office/drawing/2014/main" id="{6250876B-B260-F4EA-E77D-C0A58C5EE5A1}"/>
              </a:ext>
            </a:extLst>
          </p:cNvPr>
          <p:cNvSpPr>
            <a:spLocks noGrp="1"/>
          </p:cNvSpPr>
          <p:nvPr>
            <p:ph type="title" hasCustomPrompt="1"/>
          </p:nvPr>
        </p:nvSpPr>
        <p:spPr>
          <a:xfrm>
            <a:off x="839788" y="731838"/>
            <a:ext cx="9775677" cy="823498"/>
          </a:xfrm>
          <a:prstGeom prst="rect">
            <a:avLst/>
          </a:prstGeom>
        </p:spPr>
        <p:txBody>
          <a:bodyPr anchor="t">
            <a:normAutofit/>
          </a:bodyPr>
          <a:lstStyle>
            <a:lvl1pPr>
              <a:defRPr sz="4800" b="1" i="0">
                <a:latin typeface="GT Walsheim Regular" pitchFamily="2" charset="77"/>
                <a:cs typeface="GT Walsheim Regular" pitchFamily="2" charset="77"/>
              </a:defRPr>
            </a:lvl1pPr>
          </a:lstStyle>
          <a:p>
            <a:r>
              <a:rPr lang="sv-SE"/>
              <a:t>Rubrik</a:t>
            </a:r>
          </a:p>
        </p:txBody>
      </p:sp>
      <p:sp>
        <p:nvSpPr>
          <p:cNvPr id="4" name="Platshållare för text 3">
            <a:extLst>
              <a:ext uri="{FF2B5EF4-FFF2-40B4-BE49-F238E27FC236}">
                <a16:creationId xmlns:a16="http://schemas.microsoft.com/office/drawing/2014/main" id="{E268153E-4D0A-29B8-4FDE-D0D846C7125F}"/>
              </a:ext>
            </a:extLst>
          </p:cNvPr>
          <p:cNvSpPr>
            <a:spLocks noGrp="1"/>
          </p:cNvSpPr>
          <p:nvPr>
            <p:ph type="body" sz="quarter" idx="11" hasCustomPrompt="1"/>
          </p:nvPr>
        </p:nvSpPr>
        <p:spPr>
          <a:xfrm>
            <a:off x="838200" y="1854200"/>
            <a:ext cx="9774238" cy="4008215"/>
          </a:xfrm>
          <a:prstGeom prst="rect">
            <a:avLst/>
          </a:prstGeom>
        </p:spPr>
        <p:txBody>
          <a:bodyPr/>
          <a:lstStyle>
            <a:lvl1pPr marL="0" indent="0">
              <a:buFontTx/>
              <a:buNone/>
              <a:defRPr sz="2800">
                <a:latin typeface="GT Walsheim Regular" pitchFamily="2" charset="77"/>
                <a:cs typeface="GT Walsheim Regular" pitchFamily="2" charset="77"/>
              </a:defRPr>
            </a:lvl1pPr>
          </a:lstStyle>
          <a:p>
            <a:pPr lvl="0"/>
            <a:r>
              <a:rPr lang="sv-SE"/>
              <a:t>Klicka här för att lägga till text</a:t>
            </a:r>
          </a:p>
        </p:txBody>
      </p:sp>
    </p:spTree>
    <p:extLst>
      <p:ext uri="{BB962C8B-B14F-4D97-AF65-F5344CB8AC3E}">
        <p14:creationId xmlns:p14="http://schemas.microsoft.com/office/powerpoint/2010/main" val="1270014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 + text alt 3">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250876B-B260-F4EA-E77D-C0A58C5EE5A1}"/>
              </a:ext>
            </a:extLst>
          </p:cNvPr>
          <p:cNvSpPr>
            <a:spLocks noGrp="1"/>
          </p:cNvSpPr>
          <p:nvPr>
            <p:ph type="title" hasCustomPrompt="1"/>
          </p:nvPr>
        </p:nvSpPr>
        <p:spPr>
          <a:xfrm>
            <a:off x="839788" y="731838"/>
            <a:ext cx="9775677" cy="823498"/>
          </a:xfrm>
          <a:prstGeom prst="rect">
            <a:avLst/>
          </a:prstGeom>
        </p:spPr>
        <p:txBody>
          <a:bodyPr anchor="t">
            <a:normAutofit/>
          </a:bodyPr>
          <a:lstStyle>
            <a:lvl1pPr>
              <a:defRPr sz="4800" b="1" i="0">
                <a:latin typeface="GT Walsheim Regular" pitchFamily="2" charset="77"/>
                <a:cs typeface="GT Walsheim Regular" pitchFamily="2" charset="77"/>
              </a:defRPr>
            </a:lvl1pPr>
          </a:lstStyle>
          <a:p>
            <a:r>
              <a:rPr lang="sv-SE"/>
              <a:t>Rubrik</a:t>
            </a:r>
          </a:p>
        </p:txBody>
      </p:sp>
      <p:sp>
        <p:nvSpPr>
          <p:cNvPr id="4" name="Platshållare för text 3">
            <a:extLst>
              <a:ext uri="{FF2B5EF4-FFF2-40B4-BE49-F238E27FC236}">
                <a16:creationId xmlns:a16="http://schemas.microsoft.com/office/drawing/2014/main" id="{E268153E-4D0A-29B8-4FDE-D0D846C7125F}"/>
              </a:ext>
            </a:extLst>
          </p:cNvPr>
          <p:cNvSpPr>
            <a:spLocks noGrp="1"/>
          </p:cNvSpPr>
          <p:nvPr>
            <p:ph type="body" sz="quarter" idx="11" hasCustomPrompt="1"/>
          </p:nvPr>
        </p:nvSpPr>
        <p:spPr>
          <a:xfrm>
            <a:off x="838200" y="1854200"/>
            <a:ext cx="9774238" cy="4008215"/>
          </a:xfrm>
          <a:prstGeom prst="rect">
            <a:avLst/>
          </a:prstGeom>
        </p:spPr>
        <p:txBody>
          <a:bodyPr/>
          <a:lstStyle>
            <a:lvl1pPr marL="0" indent="0">
              <a:buFontTx/>
              <a:buNone/>
              <a:defRPr sz="2800">
                <a:latin typeface="GT Walsheim Regular" pitchFamily="2" charset="77"/>
                <a:cs typeface="GT Walsheim Regular" pitchFamily="2" charset="77"/>
              </a:defRPr>
            </a:lvl1pPr>
          </a:lstStyle>
          <a:p>
            <a:pPr lvl="0"/>
            <a:r>
              <a:rPr lang="sv-SE"/>
              <a:t>Klicka här för att lägga till text</a:t>
            </a:r>
          </a:p>
        </p:txBody>
      </p:sp>
      <p:pic>
        <p:nvPicPr>
          <p:cNvPr id="6" name="Bildobjekt 5" descr="Logotyp KC Group">
            <a:extLst>
              <a:ext uri="{FF2B5EF4-FFF2-40B4-BE49-F238E27FC236}">
                <a16:creationId xmlns:a16="http://schemas.microsoft.com/office/drawing/2014/main" id="{E0DB9390-D653-D768-C812-92E6A7F758DB}"/>
              </a:ext>
            </a:extLst>
          </p:cNvPr>
          <p:cNvPicPr>
            <a:picLocks noChangeAspect="1"/>
          </p:cNvPicPr>
          <p:nvPr userDrawn="1"/>
        </p:nvPicPr>
        <p:blipFill>
          <a:blip r:embed="rId2"/>
          <a:stretch>
            <a:fillRect/>
          </a:stretch>
        </p:blipFill>
        <p:spPr>
          <a:xfrm>
            <a:off x="11426438" y="424947"/>
            <a:ext cx="541947" cy="399919"/>
          </a:xfrm>
          <a:prstGeom prst="rect">
            <a:avLst/>
          </a:prstGeom>
        </p:spPr>
      </p:pic>
    </p:spTree>
    <p:extLst>
      <p:ext uri="{BB962C8B-B14F-4D97-AF65-F5344CB8AC3E}">
        <p14:creationId xmlns:p14="http://schemas.microsoft.com/office/powerpoint/2010/main" val="3584104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bild alt 1">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8CC7DACC-2F59-9610-51F8-52E78AC3F06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6250876B-B260-F4EA-E77D-C0A58C5EE5A1}"/>
              </a:ext>
            </a:extLst>
          </p:cNvPr>
          <p:cNvSpPr>
            <a:spLocks noGrp="1"/>
          </p:cNvSpPr>
          <p:nvPr>
            <p:ph type="title" hasCustomPrompt="1"/>
          </p:nvPr>
        </p:nvSpPr>
        <p:spPr>
          <a:xfrm>
            <a:off x="839788" y="731838"/>
            <a:ext cx="9775677" cy="823498"/>
          </a:xfrm>
          <a:prstGeom prst="rect">
            <a:avLst/>
          </a:prstGeom>
        </p:spPr>
        <p:txBody>
          <a:bodyPr anchor="t">
            <a:normAutofit/>
          </a:bodyPr>
          <a:lstStyle>
            <a:lvl1pPr>
              <a:defRPr sz="4800" b="1" i="0">
                <a:latin typeface="GT Walsheim Regular" pitchFamily="2" charset="77"/>
                <a:cs typeface="GT Walsheim Regular" pitchFamily="2" charset="77"/>
              </a:defRPr>
            </a:lvl1pPr>
          </a:lstStyle>
          <a:p>
            <a:r>
              <a:rPr lang="sv-SE"/>
              <a:t>Rubrik</a:t>
            </a:r>
          </a:p>
        </p:txBody>
      </p:sp>
      <p:pic>
        <p:nvPicPr>
          <p:cNvPr id="14" name="Bildobjekt 13" descr="Logotyp KC Group">
            <a:extLst>
              <a:ext uri="{FF2B5EF4-FFF2-40B4-BE49-F238E27FC236}">
                <a16:creationId xmlns:a16="http://schemas.microsoft.com/office/drawing/2014/main" id="{5A221A82-39B2-9BE9-AA50-2121E6224F85}"/>
              </a:ext>
            </a:extLst>
          </p:cNvPr>
          <p:cNvPicPr>
            <a:picLocks noChangeAspect="1"/>
          </p:cNvPicPr>
          <p:nvPr userDrawn="1"/>
        </p:nvPicPr>
        <p:blipFill>
          <a:blip r:embed="rId3"/>
          <a:stretch>
            <a:fillRect/>
          </a:stretch>
        </p:blipFill>
        <p:spPr>
          <a:xfrm>
            <a:off x="11426438" y="424947"/>
            <a:ext cx="541947" cy="399919"/>
          </a:xfrm>
          <a:prstGeom prst="rect">
            <a:avLst/>
          </a:prstGeom>
        </p:spPr>
      </p:pic>
      <p:sp>
        <p:nvSpPr>
          <p:cNvPr id="4" name="Platshållare för text 3">
            <a:extLst>
              <a:ext uri="{FF2B5EF4-FFF2-40B4-BE49-F238E27FC236}">
                <a16:creationId xmlns:a16="http://schemas.microsoft.com/office/drawing/2014/main" id="{E268153E-4D0A-29B8-4FDE-D0D846C7125F}"/>
              </a:ext>
            </a:extLst>
          </p:cNvPr>
          <p:cNvSpPr>
            <a:spLocks noGrp="1"/>
          </p:cNvSpPr>
          <p:nvPr>
            <p:ph type="body" sz="quarter" idx="11" hasCustomPrompt="1"/>
          </p:nvPr>
        </p:nvSpPr>
        <p:spPr>
          <a:xfrm>
            <a:off x="838198" y="1854200"/>
            <a:ext cx="4680000" cy="4008215"/>
          </a:xfrm>
          <a:prstGeom prst="rect">
            <a:avLst/>
          </a:prstGeom>
        </p:spPr>
        <p:txBody>
          <a:bodyPr/>
          <a:lstStyle>
            <a:lvl1pPr marL="0" indent="0">
              <a:buFontTx/>
              <a:buNone/>
              <a:defRPr sz="2400">
                <a:latin typeface="GT Walsheim Regular" pitchFamily="2" charset="77"/>
                <a:cs typeface="GT Walsheim Regular" pitchFamily="2" charset="77"/>
              </a:defRPr>
            </a:lvl1pPr>
          </a:lstStyle>
          <a:p>
            <a:pPr lvl="0"/>
            <a:r>
              <a:rPr lang="sv-SE"/>
              <a:t>Klicka här för att lägga till text</a:t>
            </a:r>
          </a:p>
        </p:txBody>
      </p:sp>
      <p:sp>
        <p:nvSpPr>
          <p:cNvPr id="5" name="Platshållare för bild 4">
            <a:extLst>
              <a:ext uri="{FF2B5EF4-FFF2-40B4-BE49-F238E27FC236}">
                <a16:creationId xmlns:a16="http://schemas.microsoft.com/office/drawing/2014/main" id="{8817B0B6-C7BB-8980-17E4-9C378D638D70}"/>
              </a:ext>
            </a:extLst>
          </p:cNvPr>
          <p:cNvSpPr>
            <a:spLocks noGrp="1"/>
          </p:cNvSpPr>
          <p:nvPr>
            <p:ph type="pic" sz="quarter" idx="12" hasCustomPrompt="1"/>
          </p:nvPr>
        </p:nvSpPr>
        <p:spPr>
          <a:xfrm>
            <a:off x="5930781" y="1854200"/>
            <a:ext cx="4680000" cy="4008438"/>
          </a:xfrm>
          <a:prstGeom prst="rect">
            <a:avLst/>
          </a:prstGeom>
        </p:spPr>
        <p:txBody>
          <a:bodyPr/>
          <a:lstStyle>
            <a:lvl1pPr marL="0" indent="0">
              <a:buFontTx/>
              <a:buNone/>
              <a:defRPr sz="1600">
                <a:latin typeface="GT Walsheim Regular" pitchFamily="2" charset="77"/>
                <a:cs typeface="GT Walsheim Regular" pitchFamily="2" charset="77"/>
              </a:defRPr>
            </a:lvl1pPr>
          </a:lstStyle>
          <a:p>
            <a:r>
              <a:rPr lang="sv-SE"/>
              <a:t>Klicka på symbolen för att lägga till en bild</a:t>
            </a:r>
          </a:p>
        </p:txBody>
      </p:sp>
    </p:spTree>
    <p:extLst>
      <p:ext uri="{BB962C8B-B14F-4D97-AF65-F5344CB8AC3E}">
        <p14:creationId xmlns:p14="http://schemas.microsoft.com/office/powerpoint/2010/main" val="2928243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bild alt 2">
    <p:spTree>
      <p:nvGrpSpPr>
        <p:cNvPr id="1" name=""/>
        <p:cNvGrpSpPr/>
        <p:nvPr/>
      </p:nvGrpSpPr>
      <p:grpSpPr>
        <a:xfrm>
          <a:off x="0" y="0"/>
          <a:ext cx="0" cy="0"/>
          <a:chOff x="0" y="0"/>
          <a:chExt cx="0" cy="0"/>
        </a:xfrm>
      </p:grpSpPr>
      <p:pic>
        <p:nvPicPr>
          <p:cNvPr id="3" name="Bildobjekt 2" descr="En bild som visar skärmbild, Färggrann, Grafik, Rektangel&#10;&#10;Automatiskt genererad beskrivning">
            <a:extLst>
              <a:ext uri="{FF2B5EF4-FFF2-40B4-BE49-F238E27FC236}">
                <a16:creationId xmlns:a16="http://schemas.microsoft.com/office/drawing/2014/main" id="{1EC2D25A-B23D-08AF-3C94-72A1B66A036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Bildobjekt 5" descr="Logotyp KC Group">
            <a:extLst>
              <a:ext uri="{FF2B5EF4-FFF2-40B4-BE49-F238E27FC236}">
                <a16:creationId xmlns:a16="http://schemas.microsoft.com/office/drawing/2014/main" id="{4BD42669-1D79-8E83-8D8E-BC4AF8EB7BA7}"/>
              </a:ext>
            </a:extLst>
          </p:cNvPr>
          <p:cNvPicPr>
            <a:picLocks noChangeAspect="1"/>
          </p:cNvPicPr>
          <p:nvPr userDrawn="1"/>
        </p:nvPicPr>
        <p:blipFill>
          <a:blip r:embed="rId3"/>
          <a:stretch>
            <a:fillRect/>
          </a:stretch>
        </p:blipFill>
        <p:spPr>
          <a:xfrm>
            <a:off x="11426438" y="424947"/>
            <a:ext cx="541947" cy="399919"/>
          </a:xfrm>
          <a:prstGeom prst="rect">
            <a:avLst/>
          </a:prstGeom>
        </p:spPr>
      </p:pic>
      <p:sp>
        <p:nvSpPr>
          <p:cNvPr id="2" name="Rubrik 1">
            <a:extLst>
              <a:ext uri="{FF2B5EF4-FFF2-40B4-BE49-F238E27FC236}">
                <a16:creationId xmlns:a16="http://schemas.microsoft.com/office/drawing/2014/main" id="{6250876B-B260-F4EA-E77D-C0A58C5EE5A1}"/>
              </a:ext>
            </a:extLst>
          </p:cNvPr>
          <p:cNvSpPr>
            <a:spLocks noGrp="1"/>
          </p:cNvSpPr>
          <p:nvPr>
            <p:ph type="title" hasCustomPrompt="1"/>
          </p:nvPr>
        </p:nvSpPr>
        <p:spPr>
          <a:xfrm>
            <a:off x="839788" y="731838"/>
            <a:ext cx="9775677" cy="823498"/>
          </a:xfrm>
          <a:prstGeom prst="rect">
            <a:avLst/>
          </a:prstGeom>
        </p:spPr>
        <p:txBody>
          <a:bodyPr anchor="t">
            <a:normAutofit/>
          </a:bodyPr>
          <a:lstStyle>
            <a:lvl1pPr>
              <a:defRPr sz="4800" b="1" i="0">
                <a:latin typeface="GT Walsheim Regular" pitchFamily="2" charset="77"/>
                <a:cs typeface="GT Walsheim Regular" pitchFamily="2" charset="77"/>
              </a:defRPr>
            </a:lvl1pPr>
          </a:lstStyle>
          <a:p>
            <a:r>
              <a:rPr lang="sv-SE"/>
              <a:t>Rubrik</a:t>
            </a:r>
          </a:p>
        </p:txBody>
      </p:sp>
      <p:sp>
        <p:nvSpPr>
          <p:cNvPr id="4" name="Platshållare för text 3">
            <a:extLst>
              <a:ext uri="{FF2B5EF4-FFF2-40B4-BE49-F238E27FC236}">
                <a16:creationId xmlns:a16="http://schemas.microsoft.com/office/drawing/2014/main" id="{E268153E-4D0A-29B8-4FDE-D0D846C7125F}"/>
              </a:ext>
            </a:extLst>
          </p:cNvPr>
          <p:cNvSpPr>
            <a:spLocks noGrp="1"/>
          </p:cNvSpPr>
          <p:nvPr>
            <p:ph type="body" sz="quarter" idx="11" hasCustomPrompt="1"/>
          </p:nvPr>
        </p:nvSpPr>
        <p:spPr>
          <a:xfrm>
            <a:off x="838198" y="1854200"/>
            <a:ext cx="4680000" cy="4008215"/>
          </a:xfrm>
          <a:prstGeom prst="rect">
            <a:avLst/>
          </a:prstGeom>
        </p:spPr>
        <p:txBody>
          <a:bodyPr/>
          <a:lstStyle>
            <a:lvl1pPr marL="0" indent="0">
              <a:buFontTx/>
              <a:buNone/>
              <a:defRPr sz="2400">
                <a:latin typeface="GT Walsheim Regular" pitchFamily="2" charset="77"/>
                <a:cs typeface="GT Walsheim Regular" pitchFamily="2" charset="77"/>
              </a:defRPr>
            </a:lvl1pPr>
          </a:lstStyle>
          <a:p>
            <a:pPr lvl="0"/>
            <a:r>
              <a:rPr lang="sv-SE"/>
              <a:t>Klicka här för att lägga till text</a:t>
            </a:r>
          </a:p>
        </p:txBody>
      </p:sp>
      <p:sp>
        <p:nvSpPr>
          <p:cNvPr id="5" name="Platshållare för bild 4">
            <a:extLst>
              <a:ext uri="{FF2B5EF4-FFF2-40B4-BE49-F238E27FC236}">
                <a16:creationId xmlns:a16="http://schemas.microsoft.com/office/drawing/2014/main" id="{8817B0B6-C7BB-8980-17E4-9C378D638D70}"/>
              </a:ext>
            </a:extLst>
          </p:cNvPr>
          <p:cNvSpPr>
            <a:spLocks noGrp="1"/>
          </p:cNvSpPr>
          <p:nvPr>
            <p:ph type="pic" sz="quarter" idx="12" hasCustomPrompt="1"/>
          </p:nvPr>
        </p:nvSpPr>
        <p:spPr>
          <a:xfrm>
            <a:off x="5930781" y="1854200"/>
            <a:ext cx="4680000" cy="4008438"/>
          </a:xfrm>
          <a:prstGeom prst="rect">
            <a:avLst/>
          </a:prstGeom>
        </p:spPr>
        <p:txBody>
          <a:bodyPr/>
          <a:lstStyle>
            <a:lvl1pPr marL="0" indent="0">
              <a:buFontTx/>
              <a:buNone/>
              <a:defRPr sz="1600">
                <a:latin typeface="GT Walsheim Regular" pitchFamily="2" charset="77"/>
                <a:cs typeface="GT Walsheim Regular" pitchFamily="2" charset="77"/>
              </a:defRPr>
            </a:lvl1pPr>
          </a:lstStyle>
          <a:p>
            <a:r>
              <a:rPr lang="sv-SE"/>
              <a:t>Klicka på symbolen för att lägga till en bild</a:t>
            </a:r>
          </a:p>
        </p:txBody>
      </p:sp>
    </p:spTree>
    <p:extLst>
      <p:ext uri="{BB962C8B-B14F-4D97-AF65-F5344CB8AC3E}">
        <p14:creationId xmlns:p14="http://schemas.microsoft.com/office/powerpoint/2010/main" val="681142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 bild alt 3">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250876B-B260-F4EA-E77D-C0A58C5EE5A1}"/>
              </a:ext>
            </a:extLst>
          </p:cNvPr>
          <p:cNvSpPr>
            <a:spLocks noGrp="1"/>
          </p:cNvSpPr>
          <p:nvPr>
            <p:ph type="title" hasCustomPrompt="1"/>
          </p:nvPr>
        </p:nvSpPr>
        <p:spPr>
          <a:xfrm>
            <a:off x="839788" y="731838"/>
            <a:ext cx="9775677" cy="823498"/>
          </a:xfrm>
          <a:prstGeom prst="rect">
            <a:avLst/>
          </a:prstGeom>
        </p:spPr>
        <p:txBody>
          <a:bodyPr anchor="t">
            <a:normAutofit/>
          </a:bodyPr>
          <a:lstStyle>
            <a:lvl1pPr>
              <a:defRPr sz="4800" b="1" i="0">
                <a:latin typeface="GT Walsheim Regular" pitchFamily="2" charset="77"/>
                <a:cs typeface="GT Walsheim Regular" pitchFamily="2" charset="77"/>
              </a:defRPr>
            </a:lvl1pPr>
          </a:lstStyle>
          <a:p>
            <a:r>
              <a:rPr lang="sv-SE"/>
              <a:t>Rubrik</a:t>
            </a:r>
          </a:p>
        </p:txBody>
      </p:sp>
      <p:sp>
        <p:nvSpPr>
          <p:cNvPr id="4" name="Platshållare för text 3">
            <a:extLst>
              <a:ext uri="{FF2B5EF4-FFF2-40B4-BE49-F238E27FC236}">
                <a16:creationId xmlns:a16="http://schemas.microsoft.com/office/drawing/2014/main" id="{E268153E-4D0A-29B8-4FDE-D0D846C7125F}"/>
              </a:ext>
            </a:extLst>
          </p:cNvPr>
          <p:cNvSpPr>
            <a:spLocks noGrp="1"/>
          </p:cNvSpPr>
          <p:nvPr>
            <p:ph type="body" sz="quarter" idx="11" hasCustomPrompt="1"/>
          </p:nvPr>
        </p:nvSpPr>
        <p:spPr>
          <a:xfrm>
            <a:off x="838198" y="1854200"/>
            <a:ext cx="4680000" cy="4008215"/>
          </a:xfrm>
          <a:prstGeom prst="rect">
            <a:avLst/>
          </a:prstGeom>
        </p:spPr>
        <p:txBody>
          <a:bodyPr/>
          <a:lstStyle>
            <a:lvl1pPr marL="0" indent="0">
              <a:buFontTx/>
              <a:buNone/>
              <a:defRPr sz="2400">
                <a:latin typeface="GT Walsheim Regular" pitchFamily="2" charset="77"/>
                <a:cs typeface="GT Walsheim Regular" pitchFamily="2" charset="77"/>
              </a:defRPr>
            </a:lvl1pPr>
          </a:lstStyle>
          <a:p>
            <a:pPr lvl="0"/>
            <a:r>
              <a:rPr lang="sv-SE"/>
              <a:t>Klicka här för att lägga till text</a:t>
            </a:r>
          </a:p>
        </p:txBody>
      </p:sp>
      <p:sp>
        <p:nvSpPr>
          <p:cNvPr id="5" name="Platshållare för bild 4">
            <a:extLst>
              <a:ext uri="{FF2B5EF4-FFF2-40B4-BE49-F238E27FC236}">
                <a16:creationId xmlns:a16="http://schemas.microsoft.com/office/drawing/2014/main" id="{8817B0B6-C7BB-8980-17E4-9C378D638D70}"/>
              </a:ext>
            </a:extLst>
          </p:cNvPr>
          <p:cNvSpPr>
            <a:spLocks noGrp="1"/>
          </p:cNvSpPr>
          <p:nvPr>
            <p:ph type="pic" sz="quarter" idx="12" hasCustomPrompt="1"/>
          </p:nvPr>
        </p:nvSpPr>
        <p:spPr>
          <a:xfrm>
            <a:off x="5930781" y="1854200"/>
            <a:ext cx="4680000" cy="4008438"/>
          </a:xfrm>
          <a:prstGeom prst="rect">
            <a:avLst/>
          </a:prstGeom>
        </p:spPr>
        <p:txBody>
          <a:bodyPr/>
          <a:lstStyle>
            <a:lvl1pPr marL="0" indent="0">
              <a:buFontTx/>
              <a:buNone/>
              <a:defRPr sz="1600">
                <a:latin typeface="GT Walsheim Regular" pitchFamily="2" charset="77"/>
                <a:cs typeface="GT Walsheim Regular" pitchFamily="2" charset="77"/>
              </a:defRPr>
            </a:lvl1pPr>
          </a:lstStyle>
          <a:p>
            <a:r>
              <a:rPr lang="sv-SE"/>
              <a:t>Klicka på symbolen för att lägga till en bild</a:t>
            </a:r>
          </a:p>
        </p:txBody>
      </p:sp>
      <p:pic>
        <p:nvPicPr>
          <p:cNvPr id="7" name="Bildobjekt 6" descr="Logotyp KC Group">
            <a:extLst>
              <a:ext uri="{FF2B5EF4-FFF2-40B4-BE49-F238E27FC236}">
                <a16:creationId xmlns:a16="http://schemas.microsoft.com/office/drawing/2014/main" id="{F81B375B-4A3D-63B2-7A4E-4CB0A7038197}"/>
              </a:ext>
            </a:extLst>
          </p:cNvPr>
          <p:cNvPicPr>
            <a:picLocks noChangeAspect="1"/>
          </p:cNvPicPr>
          <p:nvPr userDrawn="1"/>
        </p:nvPicPr>
        <p:blipFill>
          <a:blip r:embed="rId2"/>
          <a:stretch>
            <a:fillRect/>
          </a:stretch>
        </p:blipFill>
        <p:spPr>
          <a:xfrm>
            <a:off x="11426438" y="424947"/>
            <a:ext cx="541947" cy="399919"/>
          </a:xfrm>
          <a:prstGeom prst="rect">
            <a:avLst/>
          </a:prstGeom>
        </p:spPr>
      </p:pic>
    </p:spTree>
    <p:extLst>
      <p:ext uri="{BB962C8B-B14F-4D97-AF65-F5344CB8AC3E}">
        <p14:creationId xmlns:p14="http://schemas.microsoft.com/office/powerpoint/2010/main" val="3731426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ubrik + text 2-spalt alt 1">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8CC7DACC-2F59-9610-51F8-52E78AC3F06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6250876B-B260-F4EA-E77D-C0A58C5EE5A1}"/>
              </a:ext>
            </a:extLst>
          </p:cNvPr>
          <p:cNvSpPr>
            <a:spLocks noGrp="1"/>
          </p:cNvSpPr>
          <p:nvPr>
            <p:ph type="title" hasCustomPrompt="1"/>
          </p:nvPr>
        </p:nvSpPr>
        <p:spPr>
          <a:xfrm>
            <a:off x="839789" y="731838"/>
            <a:ext cx="4680000" cy="823498"/>
          </a:xfrm>
          <a:prstGeom prst="rect">
            <a:avLst/>
          </a:prstGeom>
        </p:spPr>
        <p:txBody>
          <a:bodyPr anchor="t">
            <a:normAutofit/>
          </a:bodyPr>
          <a:lstStyle>
            <a:lvl1pPr>
              <a:defRPr sz="4800" b="1" i="0">
                <a:latin typeface="GT Walsheim Regular" pitchFamily="2" charset="77"/>
                <a:cs typeface="GT Walsheim Regular" pitchFamily="2" charset="77"/>
              </a:defRPr>
            </a:lvl1pPr>
          </a:lstStyle>
          <a:p>
            <a:r>
              <a:rPr lang="sv-SE"/>
              <a:t>Rubrik</a:t>
            </a:r>
          </a:p>
        </p:txBody>
      </p:sp>
      <p:pic>
        <p:nvPicPr>
          <p:cNvPr id="14" name="Bildobjekt 13" descr="Logotyp KC Group">
            <a:extLst>
              <a:ext uri="{FF2B5EF4-FFF2-40B4-BE49-F238E27FC236}">
                <a16:creationId xmlns:a16="http://schemas.microsoft.com/office/drawing/2014/main" id="{5A221A82-39B2-9BE9-AA50-2121E6224F85}"/>
              </a:ext>
            </a:extLst>
          </p:cNvPr>
          <p:cNvPicPr>
            <a:picLocks noChangeAspect="1"/>
          </p:cNvPicPr>
          <p:nvPr userDrawn="1"/>
        </p:nvPicPr>
        <p:blipFill>
          <a:blip r:embed="rId3"/>
          <a:stretch>
            <a:fillRect/>
          </a:stretch>
        </p:blipFill>
        <p:spPr>
          <a:xfrm>
            <a:off x="11426438" y="424947"/>
            <a:ext cx="541947" cy="399919"/>
          </a:xfrm>
          <a:prstGeom prst="rect">
            <a:avLst/>
          </a:prstGeom>
        </p:spPr>
      </p:pic>
      <p:sp>
        <p:nvSpPr>
          <p:cNvPr id="4" name="Platshållare för text 3">
            <a:extLst>
              <a:ext uri="{FF2B5EF4-FFF2-40B4-BE49-F238E27FC236}">
                <a16:creationId xmlns:a16="http://schemas.microsoft.com/office/drawing/2014/main" id="{E268153E-4D0A-29B8-4FDE-D0D846C7125F}"/>
              </a:ext>
            </a:extLst>
          </p:cNvPr>
          <p:cNvSpPr>
            <a:spLocks noGrp="1"/>
          </p:cNvSpPr>
          <p:nvPr>
            <p:ph type="body" sz="quarter" idx="11" hasCustomPrompt="1"/>
          </p:nvPr>
        </p:nvSpPr>
        <p:spPr>
          <a:xfrm>
            <a:off x="5935465" y="731838"/>
            <a:ext cx="4680000" cy="5130577"/>
          </a:xfrm>
          <a:prstGeom prst="rect">
            <a:avLst/>
          </a:prstGeom>
        </p:spPr>
        <p:txBody>
          <a:bodyPr/>
          <a:lstStyle>
            <a:lvl1pPr marL="0" indent="0">
              <a:buFontTx/>
              <a:buNone/>
              <a:defRPr sz="2400">
                <a:latin typeface="GT Walsheim Regular" pitchFamily="2" charset="77"/>
                <a:cs typeface="GT Walsheim Regular" pitchFamily="2" charset="77"/>
              </a:defRPr>
            </a:lvl1pPr>
          </a:lstStyle>
          <a:p>
            <a:pPr lvl="0"/>
            <a:r>
              <a:rPr lang="sv-SE"/>
              <a:t>Klicka här för att lägga till text</a:t>
            </a:r>
          </a:p>
        </p:txBody>
      </p:sp>
    </p:spTree>
    <p:extLst>
      <p:ext uri="{BB962C8B-B14F-4D97-AF65-F5344CB8AC3E}">
        <p14:creationId xmlns:p14="http://schemas.microsoft.com/office/powerpoint/2010/main" val="792967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ubrik + text 2-spalt alt 2">
    <p:spTree>
      <p:nvGrpSpPr>
        <p:cNvPr id="1" name=""/>
        <p:cNvGrpSpPr/>
        <p:nvPr/>
      </p:nvGrpSpPr>
      <p:grpSpPr>
        <a:xfrm>
          <a:off x="0" y="0"/>
          <a:ext cx="0" cy="0"/>
          <a:chOff x="0" y="0"/>
          <a:chExt cx="0" cy="0"/>
        </a:xfrm>
      </p:grpSpPr>
      <p:pic>
        <p:nvPicPr>
          <p:cNvPr id="3" name="Bildobjekt 2" descr="En bild som visar skärmbild, Färggrann, Grafik, Rektangel&#10;&#10;Automatiskt genererad beskrivning">
            <a:extLst>
              <a:ext uri="{FF2B5EF4-FFF2-40B4-BE49-F238E27FC236}">
                <a16:creationId xmlns:a16="http://schemas.microsoft.com/office/drawing/2014/main" id="{684EF41E-CB28-92AD-545B-7D6D27D2EEB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Bildobjekt 4" descr="Logotyp KC Group">
            <a:extLst>
              <a:ext uri="{FF2B5EF4-FFF2-40B4-BE49-F238E27FC236}">
                <a16:creationId xmlns:a16="http://schemas.microsoft.com/office/drawing/2014/main" id="{6016BB6F-63AC-6655-343D-53B9E956317D}"/>
              </a:ext>
            </a:extLst>
          </p:cNvPr>
          <p:cNvPicPr>
            <a:picLocks noChangeAspect="1"/>
          </p:cNvPicPr>
          <p:nvPr userDrawn="1"/>
        </p:nvPicPr>
        <p:blipFill>
          <a:blip r:embed="rId3"/>
          <a:stretch>
            <a:fillRect/>
          </a:stretch>
        </p:blipFill>
        <p:spPr>
          <a:xfrm>
            <a:off x="11426438" y="424947"/>
            <a:ext cx="541947" cy="399919"/>
          </a:xfrm>
          <a:prstGeom prst="rect">
            <a:avLst/>
          </a:prstGeom>
        </p:spPr>
      </p:pic>
      <p:sp>
        <p:nvSpPr>
          <p:cNvPr id="2" name="Rubrik 1">
            <a:extLst>
              <a:ext uri="{FF2B5EF4-FFF2-40B4-BE49-F238E27FC236}">
                <a16:creationId xmlns:a16="http://schemas.microsoft.com/office/drawing/2014/main" id="{6250876B-B260-F4EA-E77D-C0A58C5EE5A1}"/>
              </a:ext>
            </a:extLst>
          </p:cNvPr>
          <p:cNvSpPr>
            <a:spLocks noGrp="1"/>
          </p:cNvSpPr>
          <p:nvPr>
            <p:ph type="title" hasCustomPrompt="1"/>
          </p:nvPr>
        </p:nvSpPr>
        <p:spPr>
          <a:xfrm>
            <a:off x="839789" y="731838"/>
            <a:ext cx="4680000" cy="823498"/>
          </a:xfrm>
          <a:prstGeom prst="rect">
            <a:avLst/>
          </a:prstGeom>
        </p:spPr>
        <p:txBody>
          <a:bodyPr anchor="t">
            <a:normAutofit/>
          </a:bodyPr>
          <a:lstStyle>
            <a:lvl1pPr>
              <a:defRPr sz="4800" b="1" i="0">
                <a:latin typeface="GT Walsheim Regular" pitchFamily="2" charset="77"/>
                <a:cs typeface="GT Walsheim Regular" pitchFamily="2" charset="77"/>
              </a:defRPr>
            </a:lvl1pPr>
          </a:lstStyle>
          <a:p>
            <a:r>
              <a:rPr lang="sv-SE"/>
              <a:t>Rubrik</a:t>
            </a:r>
          </a:p>
        </p:txBody>
      </p:sp>
      <p:sp>
        <p:nvSpPr>
          <p:cNvPr id="4" name="Platshållare för text 3">
            <a:extLst>
              <a:ext uri="{FF2B5EF4-FFF2-40B4-BE49-F238E27FC236}">
                <a16:creationId xmlns:a16="http://schemas.microsoft.com/office/drawing/2014/main" id="{E268153E-4D0A-29B8-4FDE-D0D846C7125F}"/>
              </a:ext>
            </a:extLst>
          </p:cNvPr>
          <p:cNvSpPr>
            <a:spLocks noGrp="1"/>
          </p:cNvSpPr>
          <p:nvPr>
            <p:ph type="body" sz="quarter" idx="11" hasCustomPrompt="1"/>
          </p:nvPr>
        </p:nvSpPr>
        <p:spPr>
          <a:xfrm>
            <a:off x="5935465" y="731838"/>
            <a:ext cx="4680000" cy="5130577"/>
          </a:xfrm>
          <a:prstGeom prst="rect">
            <a:avLst/>
          </a:prstGeom>
        </p:spPr>
        <p:txBody>
          <a:bodyPr/>
          <a:lstStyle>
            <a:lvl1pPr marL="0" indent="0">
              <a:buFontTx/>
              <a:buNone/>
              <a:defRPr sz="2400">
                <a:latin typeface="GT Walsheim Regular" pitchFamily="2" charset="77"/>
                <a:cs typeface="GT Walsheim Regular" pitchFamily="2" charset="77"/>
              </a:defRPr>
            </a:lvl1pPr>
          </a:lstStyle>
          <a:p>
            <a:pPr lvl="0"/>
            <a:r>
              <a:rPr lang="sv-SE"/>
              <a:t>Klicka här för att lägga till text</a:t>
            </a:r>
          </a:p>
        </p:txBody>
      </p:sp>
    </p:spTree>
    <p:extLst>
      <p:ext uri="{BB962C8B-B14F-4D97-AF65-F5344CB8AC3E}">
        <p14:creationId xmlns:p14="http://schemas.microsoft.com/office/powerpoint/2010/main" val="893543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ubrik + text 2-spalt alt 3">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250876B-B260-F4EA-E77D-C0A58C5EE5A1}"/>
              </a:ext>
            </a:extLst>
          </p:cNvPr>
          <p:cNvSpPr>
            <a:spLocks noGrp="1"/>
          </p:cNvSpPr>
          <p:nvPr>
            <p:ph type="title" hasCustomPrompt="1"/>
          </p:nvPr>
        </p:nvSpPr>
        <p:spPr>
          <a:xfrm>
            <a:off x="839789" y="731838"/>
            <a:ext cx="4680000" cy="823498"/>
          </a:xfrm>
          <a:prstGeom prst="rect">
            <a:avLst/>
          </a:prstGeom>
        </p:spPr>
        <p:txBody>
          <a:bodyPr anchor="t">
            <a:normAutofit/>
          </a:bodyPr>
          <a:lstStyle>
            <a:lvl1pPr>
              <a:defRPr sz="4800" b="1" i="0">
                <a:latin typeface="GT Walsheim Regular" pitchFamily="2" charset="77"/>
                <a:cs typeface="GT Walsheim Regular" pitchFamily="2" charset="77"/>
              </a:defRPr>
            </a:lvl1pPr>
          </a:lstStyle>
          <a:p>
            <a:r>
              <a:rPr lang="sv-SE"/>
              <a:t>Rubrik</a:t>
            </a:r>
          </a:p>
        </p:txBody>
      </p:sp>
      <p:sp>
        <p:nvSpPr>
          <p:cNvPr id="4" name="Platshållare för text 3">
            <a:extLst>
              <a:ext uri="{FF2B5EF4-FFF2-40B4-BE49-F238E27FC236}">
                <a16:creationId xmlns:a16="http://schemas.microsoft.com/office/drawing/2014/main" id="{E268153E-4D0A-29B8-4FDE-D0D846C7125F}"/>
              </a:ext>
            </a:extLst>
          </p:cNvPr>
          <p:cNvSpPr>
            <a:spLocks noGrp="1"/>
          </p:cNvSpPr>
          <p:nvPr>
            <p:ph type="body" sz="quarter" idx="11" hasCustomPrompt="1"/>
          </p:nvPr>
        </p:nvSpPr>
        <p:spPr>
          <a:xfrm>
            <a:off x="5935465" y="731838"/>
            <a:ext cx="4680000" cy="5130577"/>
          </a:xfrm>
          <a:prstGeom prst="rect">
            <a:avLst/>
          </a:prstGeom>
        </p:spPr>
        <p:txBody>
          <a:bodyPr/>
          <a:lstStyle>
            <a:lvl1pPr marL="0" indent="0">
              <a:buFontTx/>
              <a:buNone/>
              <a:defRPr sz="2400">
                <a:latin typeface="GT Walsheim Regular" pitchFamily="2" charset="77"/>
                <a:cs typeface="GT Walsheim Regular" pitchFamily="2" charset="77"/>
              </a:defRPr>
            </a:lvl1pPr>
          </a:lstStyle>
          <a:p>
            <a:pPr lvl="0"/>
            <a:r>
              <a:rPr lang="sv-SE"/>
              <a:t>Klicka här för att lägga till text</a:t>
            </a:r>
          </a:p>
        </p:txBody>
      </p:sp>
      <p:pic>
        <p:nvPicPr>
          <p:cNvPr id="6" name="Bildobjekt 5" descr="Logotyp KC Group">
            <a:extLst>
              <a:ext uri="{FF2B5EF4-FFF2-40B4-BE49-F238E27FC236}">
                <a16:creationId xmlns:a16="http://schemas.microsoft.com/office/drawing/2014/main" id="{39F101D1-499A-2470-7C65-82B2CD5E8BB1}"/>
              </a:ext>
            </a:extLst>
          </p:cNvPr>
          <p:cNvPicPr>
            <a:picLocks noChangeAspect="1"/>
          </p:cNvPicPr>
          <p:nvPr userDrawn="1"/>
        </p:nvPicPr>
        <p:blipFill>
          <a:blip r:embed="rId2"/>
          <a:stretch>
            <a:fillRect/>
          </a:stretch>
        </p:blipFill>
        <p:spPr>
          <a:xfrm>
            <a:off x="11426438" y="424947"/>
            <a:ext cx="541947" cy="399919"/>
          </a:xfrm>
          <a:prstGeom prst="rect">
            <a:avLst/>
          </a:prstGeom>
        </p:spPr>
      </p:pic>
    </p:spTree>
    <p:extLst>
      <p:ext uri="{BB962C8B-B14F-4D97-AF65-F5344CB8AC3E}">
        <p14:creationId xmlns:p14="http://schemas.microsoft.com/office/powerpoint/2010/main" val="1697330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råga">
    <p:spTree>
      <p:nvGrpSpPr>
        <p:cNvPr id="1" name=""/>
        <p:cNvGrpSpPr/>
        <p:nvPr/>
      </p:nvGrpSpPr>
      <p:grpSpPr>
        <a:xfrm>
          <a:off x="0" y="0"/>
          <a:ext cx="0" cy="0"/>
          <a:chOff x="0" y="0"/>
          <a:chExt cx="0" cy="0"/>
        </a:xfrm>
      </p:grpSpPr>
      <p:pic>
        <p:nvPicPr>
          <p:cNvPr id="8" name="Bildobjekt 7" descr="Logotyp KC Group">
            <a:extLst>
              <a:ext uri="{FF2B5EF4-FFF2-40B4-BE49-F238E27FC236}">
                <a16:creationId xmlns:a16="http://schemas.microsoft.com/office/drawing/2014/main" id="{80ACFD56-71CB-2CED-9D44-59FE10B13F16}"/>
              </a:ext>
            </a:extLst>
          </p:cNvPr>
          <p:cNvPicPr>
            <a:picLocks noChangeAspect="1"/>
          </p:cNvPicPr>
          <p:nvPr userDrawn="1"/>
        </p:nvPicPr>
        <p:blipFill>
          <a:blip r:embed="rId2"/>
          <a:stretch>
            <a:fillRect/>
          </a:stretch>
        </p:blipFill>
        <p:spPr>
          <a:xfrm>
            <a:off x="11426438" y="424947"/>
            <a:ext cx="541947" cy="399919"/>
          </a:xfrm>
          <a:prstGeom prst="rect">
            <a:avLst/>
          </a:prstGeom>
        </p:spPr>
      </p:pic>
      <p:sp>
        <p:nvSpPr>
          <p:cNvPr id="4" name="Platshållare för text 3">
            <a:extLst>
              <a:ext uri="{FF2B5EF4-FFF2-40B4-BE49-F238E27FC236}">
                <a16:creationId xmlns:a16="http://schemas.microsoft.com/office/drawing/2014/main" id="{223986CC-DC15-ED55-A7E2-0DFB7FDB1FBB}"/>
              </a:ext>
            </a:extLst>
          </p:cNvPr>
          <p:cNvSpPr>
            <a:spLocks noGrp="1"/>
          </p:cNvSpPr>
          <p:nvPr>
            <p:ph type="body" sz="quarter" idx="10" hasCustomPrompt="1"/>
          </p:nvPr>
        </p:nvSpPr>
        <p:spPr>
          <a:xfrm>
            <a:off x="1042988" y="2937934"/>
            <a:ext cx="10304462" cy="1879600"/>
          </a:xfrm>
          <a:prstGeom prst="rect">
            <a:avLst/>
          </a:prstGeom>
        </p:spPr>
        <p:txBody>
          <a:bodyPr anchor="t"/>
          <a:lstStyle>
            <a:lvl1pPr marL="0" indent="0" algn="ctr">
              <a:buFontTx/>
              <a:buNone/>
              <a:defRPr sz="4800" b="0" i="0">
                <a:latin typeface="GT Walsheim Medium" pitchFamily="2" charset="77"/>
                <a:cs typeface="GT Walsheim Medium" pitchFamily="2" charset="77"/>
              </a:defRPr>
            </a:lvl1pPr>
          </a:lstStyle>
          <a:p>
            <a:pPr lvl="0"/>
            <a:r>
              <a:rPr lang="sv-SE"/>
              <a:t>Fråga?</a:t>
            </a:r>
          </a:p>
        </p:txBody>
      </p:sp>
      <p:sp>
        <p:nvSpPr>
          <p:cNvPr id="5" name="Platshållare för text 3">
            <a:extLst>
              <a:ext uri="{FF2B5EF4-FFF2-40B4-BE49-F238E27FC236}">
                <a16:creationId xmlns:a16="http://schemas.microsoft.com/office/drawing/2014/main" id="{36BF3F91-A12C-C7A6-5C50-DE890ACF0C29}"/>
              </a:ext>
            </a:extLst>
          </p:cNvPr>
          <p:cNvSpPr>
            <a:spLocks noGrp="1"/>
          </p:cNvSpPr>
          <p:nvPr>
            <p:ph type="body" sz="quarter" idx="11" hasCustomPrompt="1"/>
          </p:nvPr>
        </p:nvSpPr>
        <p:spPr>
          <a:xfrm>
            <a:off x="1042988" y="1590110"/>
            <a:ext cx="10304462" cy="535027"/>
          </a:xfrm>
          <a:prstGeom prst="rect">
            <a:avLst/>
          </a:prstGeom>
        </p:spPr>
        <p:txBody>
          <a:bodyPr anchor="t"/>
          <a:lstStyle>
            <a:lvl1pPr marL="0" indent="0" algn="ctr">
              <a:buFontTx/>
              <a:buNone/>
              <a:defRPr sz="2800" b="1" i="0" u="sng">
                <a:solidFill>
                  <a:srgbClr val="001799"/>
                </a:solidFill>
                <a:latin typeface="GT Walsheim Regular" pitchFamily="2" charset="77"/>
                <a:cs typeface="GT Walsheim Regular" pitchFamily="2" charset="77"/>
              </a:defRPr>
            </a:lvl1pPr>
          </a:lstStyle>
          <a:p>
            <a:pPr lvl="0"/>
            <a:r>
              <a:rPr lang="sv-SE"/>
              <a:t>Rubrik</a:t>
            </a:r>
          </a:p>
        </p:txBody>
      </p:sp>
    </p:spTree>
    <p:extLst>
      <p:ext uri="{BB962C8B-B14F-4D97-AF65-F5344CB8AC3E}">
        <p14:creationId xmlns:p14="http://schemas.microsoft.com/office/powerpoint/2010/main" val="40364466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 alt 1">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8CC7DACC-2F59-9610-51F8-52E78AC3F06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Bildobjekt 13" descr="Logotyp KC Group">
            <a:extLst>
              <a:ext uri="{FF2B5EF4-FFF2-40B4-BE49-F238E27FC236}">
                <a16:creationId xmlns:a16="http://schemas.microsoft.com/office/drawing/2014/main" id="{5A221A82-39B2-9BE9-AA50-2121E6224F85}"/>
              </a:ext>
            </a:extLst>
          </p:cNvPr>
          <p:cNvPicPr>
            <a:picLocks noChangeAspect="1"/>
          </p:cNvPicPr>
          <p:nvPr userDrawn="1"/>
        </p:nvPicPr>
        <p:blipFill>
          <a:blip r:embed="rId3"/>
          <a:stretch>
            <a:fillRect/>
          </a:stretch>
        </p:blipFill>
        <p:spPr>
          <a:xfrm>
            <a:off x="11426438" y="424947"/>
            <a:ext cx="541947" cy="399919"/>
          </a:xfrm>
          <a:prstGeom prst="rect">
            <a:avLst/>
          </a:prstGeom>
        </p:spPr>
      </p:pic>
      <p:sp>
        <p:nvSpPr>
          <p:cNvPr id="5" name="Platshållare för bild 4">
            <a:extLst>
              <a:ext uri="{FF2B5EF4-FFF2-40B4-BE49-F238E27FC236}">
                <a16:creationId xmlns:a16="http://schemas.microsoft.com/office/drawing/2014/main" id="{8817B0B6-C7BB-8980-17E4-9C378D638D70}"/>
              </a:ext>
            </a:extLst>
          </p:cNvPr>
          <p:cNvSpPr>
            <a:spLocks noGrp="1"/>
          </p:cNvSpPr>
          <p:nvPr>
            <p:ph type="pic" sz="quarter" idx="12" hasCustomPrompt="1"/>
          </p:nvPr>
        </p:nvSpPr>
        <p:spPr>
          <a:xfrm>
            <a:off x="0" y="0"/>
            <a:ext cx="11196000" cy="6554624"/>
          </a:xfrm>
          <a:prstGeom prst="rect">
            <a:avLst/>
          </a:prstGeom>
        </p:spPr>
        <p:txBody>
          <a:bodyPr/>
          <a:lstStyle>
            <a:lvl1pPr marL="0" indent="0">
              <a:buFontTx/>
              <a:buNone/>
              <a:defRPr sz="1600">
                <a:latin typeface="GT Walsheim Regular" pitchFamily="2" charset="77"/>
                <a:cs typeface="GT Walsheim Regular" pitchFamily="2" charset="77"/>
              </a:defRPr>
            </a:lvl1pPr>
          </a:lstStyle>
          <a:p>
            <a:r>
              <a:rPr lang="sv-SE"/>
              <a:t>Klicka på symbolen för att lägga till en bild</a:t>
            </a:r>
          </a:p>
        </p:txBody>
      </p:sp>
    </p:spTree>
    <p:extLst>
      <p:ext uri="{BB962C8B-B14F-4D97-AF65-F5344CB8AC3E}">
        <p14:creationId xmlns:p14="http://schemas.microsoft.com/office/powerpoint/2010/main" val="2085457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tartsida alt 2">
    <p:spTree>
      <p:nvGrpSpPr>
        <p:cNvPr id="1" name=""/>
        <p:cNvGrpSpPr/>
        <p:nvPr/>
      </p:nvGrpSpPr>
      <p:grpSpPr>
        <a:xfrm>
          <a:off x="0" y="0"/>
          <a:ext cx="0" cy="0"/>
          <a:chOff x="0" y="0"/>
          <a:chExt cx="0" cy="0"/>
        </a:xfrm>
      </p:grpSpPr>
      <p:pic>
        <p:nvPicPr>
          <p:cNvPr id="5" name="Bildobjekt 4" descr="En bild som visar blå, suddig, skärmbild, lila&#10;&#10;Automatiskt genererad beskrivning">
            <a:extLst>
              <a:ext uri="{FF2B5EF4-FFF2-40B4-BE49-F238E27FC236}">
                <a16:creationId xmlns:a16="http://schemas.microsoft.com/office/drawing/2014/main" id="{50EC2AF2-05C8-C31A-79AE-18F1F5371DA9}"/>
              </a:ext>
            </a:extLst>
          </p:cNvPr>
          <p:cNvPicPr>
            <a:picLocks noChangeAspect="1"/>
          </p:cNvPicPr>
          <p:nvPr userDrawn="1"/>
        </p:nvPicPr>
        <p:blipFill rotWithShape="1">
          <a:blip r:embed="rId2"/>
          <a:srcRect t="1" b="-2929"/>
          <a:stretch/>
        </p:blipFill>
        <p:spPr>
          <a:xfrm>
            <a:off x="0" y="0"/>
            <a:ext cx="12192000" cy="7084464"/>
          </a:xfrm>
          <a:prstGeom prst="rect">
            <a:avLst/>
          </a:prstGeom>
        </p:spPr>
      </p:pic>
      <p:sp>
        <p:nvSpPr>
          <p:cNvPr id="2" name="Rubrik 1">
            <a:extLst>
              <a:ext uri="{FF2B5EF4-FFF2-40B4-BE49-F238E27FC236}">
                <a16:creationId xmlns:a16="http://schemas.microsoft.com/office/drawing/2014/main" id="{24500D02-F408-20A9-0C04-21132D441239}"/>
              </a:ext>
            </a:extLst>
          </p:cNvPr>
          <p:cNvSpPr>
            <a:spLocks noGrp="1"/>
          </p:cNvSpPr>
          <p:nvPr>
            <p:ph type="ctrTitle" hasCustomPrompt="1"/>
          </p:nvPr>
        </p:nvSpPr>
        <p:spPr>
          <a:xfrm>
            <a:off x="1524000" y="1794619"/>
            <a:ext cx="9144000" cy="2935479"/>
          </a:xfrm>
          <a:prstGeom prst="rect">
            <a:avLst/>
          </a:prstGeom>
        </p:spPr>
        <p:txBody>
          <a:bodyPr anchor="t">
            <a:noAutofit/>
          </a:bodyPr>
          <a:lstStyle>
            <a:lvl1pPr algn="ctr">
              <a:defRPr sz="11000">
                <a:solidFill>
                  <a:schemeClr val="bg1"/>
                </a:solidFill>
                <a:latin typeface="Eksell Display Large" pitchFamily="2" charset="0"/>
                <a:cs typeface="GT Walsheim Regular" pitchFamily="2" charset="77"/>
              </a:defRPr>
            </a:lvl1pPr>
          </a:lstStyle>
          <a:p>
            <a:r>
              <a:rPr lang="sv-SE"/>
              <a:t>Rubrik</a:t>
            </a:r>
          </a:p>
        </p:txBody>
      </p:sp>
      <p:sp>
        <p:nvSpPr>
          <p:cNvPr id="3" name="Underrubrik 2">
            <a:extLst>
              <a:ext uri="{FF2B5EF4-FFF2-40B4-BE49-F238E27FC236}">
                <a16:creationId xmlns:a16="http://schemas.microsoft.com/office/drawing/2014/main" id="{22E9DFFF-6D35-0B1E-AC6D-A68826E3924E}"/>
              </a:ext>
            </a:extLst>
          </p:cNvPr>
          <p:cNvSpPr>
            <a:spLocks noGrp="1"/>
          </p:cNvSpPr>
          <p:nvPr>
            <p:ph type="subTitle" idx="1" hasCustomPrompt="1"/>
          </p:nvPr>
        </p:nvSpPr>
        <p:spPr>
          <a:xfrm>
            <a:off x="1524000" y="5110384"/>
            <a:ext cx="9144000" cy="651617"/>
          </a:xfrm>
          <a:prstGeom prst="rect">
            <a:avLst/>
          </a:prstGeom>
        </p:spPr>
        <p:txBody>
          <a:bodyPr>
            <a:normAutofit/>
          </a:bodyPr>
          <a:lstStyle>
            <a:lvl1pPr marL="0" indent="0" algn="ctr">
              <a:buNone/>
              <a:defRPr sz="3600">
                <a:latin typeface="GT Walsheim Regular" pitchFamily="2" charset="77"/>
                <a:cs typeface="GT Walsheim Regular"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pic>
        <p:nvPicPr>
          <p:cNvPr id="16" name="Bildobjekt 15" descr="Logotyp KC Group">
            <a:extLst>
              <a:ext uri="{FF2B5EF4-FFF2-40B4-BE49-F238E27FC236}">
                <a16:creationId xmlns:a16="http://schemas.microsoft.com/office/drawing/2014/main" id="{2F49BDA0-D452-B07C-80AE-8FB9DD027CA8}"/>
              </a:ext>
            </a:extLst>
          </p:cNvPr>
          <p:cNvPicPr>
            <a:picLocks noChangeAspect="1"/>
          </p:cNvPicPr>
          <p:nvPr userDrawn="1"/>
        </p:nvPicPr>
        <p:blipFill>
          <a:blip r:embed="rId3"/>
          <a:stretch>
            <a:fillRect/>
          </a:stretch>
        </p:blipFill>
        <p:spPr>
          <a:xfrm>
            <a:off x="9561316" y="436708"/>
            <a:ext cx="2213368" cy="429819"/>
          </a:xfrm>
          <a:prstGeom prst="rect">
            <a:avLst/>
          </a:prstGeom>
        </p:spPr>
      </p:pic>
    </p:spTree>
    <p:extLst>
      <p:ext uri="{BB962C8B-B14F-4D97-AF65-F5344CB8AC3E}">
        <p14:creationId xmlns:p14="http://schemas.microsoft.com/office/powerpoint/2010/main" val="36587826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 alt 2">
    <p:spTree>
      <p:nvGrpSpPr>
        <p:cNvPr id="1" name=""/>
        <p:cNvGrpSpPr/>
        <p:nvPr/>
      </p:nvGrpSpPr>
      <p:grpSpPr>
        <a:xfrm>
          <a:off x="0" y="0"/>
          <a:ext cx="0" cy="0"/>
          <a:chOff x="0" y="0"/>
          <a:chExt cx="0" cy="0"/>
        </a:xfrm>
      </p:grpSpPr>
      <p:pic>
        <p:nvPicPr>
          <p:cNvPr id="2" name="Bildobjekt 1" descr="En bild som visar skärmbild, Färggrann, Grafik, Rektangel&#10;&#10;Automatiskt genererad beskrivning">
            <a:extLst>
              <a:ext uri="{FF2B5EF4-FFF2-40B4-BE49-F238E27FC236}">
                <a16:creationId xmlns:a16="http://schemas.microsoft.com/office/drawing/2014/main" id="{AFC00759-78E6-F462-C010-56288E0051D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Bildobjekt 2" descr="Logotyp KC Group">
            <a:extLst>
              <a:ext uri="{FF2B5EF4-FFF2-40B4-BE49-F238E27FC236}">
                <a16:creationId xmlns:a16="http://schemas.microsoft.com/office/drawing/2014/main" id="{8125318A-80CB-BF11-7F5B-1FB0319EE97E}"/>
              </a:ext>
            </a:extLst>
          </p:cNvPr>
          <p:cNvPicPr>
            <a:picLocks noChangeAspect="1"/>
          </p:cNvPicPr>
          <p:nvPr userDrawn="1"/>
        </p:nvPicPr>
        <p:blipFill>
          <a:blip r:embed="rId3"/>
          <a:stretch>
            <a:fillRect/>
          </a:stretch>
        </p:blipFill>
        <p:spPr>
          <a:xfrm>
            <a:off x="11426438" y="424947"/>
            <a:ext cx="541947" cy="399919"/>
          </a:xfrm>
          <a:prstGeom prst="rect">
            <a:avLst/>
          </a:prstGeom>
        </p:spPr>
      </p:pic>
      <p:sp>
        <p:nvSpPr>
          <p:cNvPr id="5" name="Platshållare för bild 4">
            <a:extLst>
              <a:ext uri="{FF2B5EF4-FFF2-40B4-BE49-F238E27FC236}">
                <a16:creationId xmlns:a16="http://schemas.microsoft.com/office/drawing/2014/main" id="{8817B0B6-C7BB-8980-17E4-9C378D638D70}"/>
              </a:ext>
            </a:extLst>
          </p:cNvPr>
          <p:cNvSpPr>
            <a:spLocks noGrp="1"/>
          </p:cNvSpPr>
          <p:nvPr>
            <p:ph type="pic" sz="quarter" idx="12" hasCustomPrompt="1"/>
          </p:nvPr>
        </p:nvSpPr>
        <p:spPr>
          <a:xfrm>
            <a:off x="0" y="304800"/>
            <a:ext cx="11196000" cy="6553200"/>
          </a:xfrm>
          <a:prstGeom prst="rect">
            <a:avLst/>
          </a:prstGeom>
        </p:spPr>
        <p:txBody>
          <a:bodyPr/>
          <a:lstStyle>
            <a:lvl1pPr marL="0" indent="0">
              <a:buFontTx/>
              <a:buNone/>
              <a:defRPr sz="1600">
                <a:latin typeface="GT Walsheim Regular" pitchFamily="2" charset="77"/>
                <a:cs typeface="GT Walsheim Regular" pitchFamily="2" charset="77"/>
              </a:defRPr>
            </a:lvl1pPr>
          </a:lstStyle>
          <a:p>
            <a:r>
              <a:rPr lang="sv-SE"/>
              <a:t>Klicka på symbolen för att lägga till en bild</a:t>
            </a:r>
          </a:p>
        </p:txBody>
      </p:sp>
    </p:spTree>
    <p:extLst>
      <p:ext uri="{BB962C8B-B14F-4D97-AF65-F5344CB8AC3E}">
        <p14:creationId xmlns:p14="http://schemas.microsoft.com/office/powerpoint/2010/main" val="2560761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d alt 3">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8817B0B6-C7BB-8980-17E4-9C378D638D70}"/>
              </a:ext>
            </a:extLst>
          </p:cNvPr>
          <p:cNvSpPr>
            <a:spLocks noGrp="1"/>
          </p:cNvSpPr>
          <p:nvPr>
            <p:ph type="pic" sz="quarter" idx="12" hasCustomPrompt="1"/>
          </p:nvPr>
        </p:nvSpPr>
        <p:spPr>
          <a:xfrm>
            <a:off x="0" y="0"/>
            <a:ext cx="12192000" cy="6858000"/>
          </a:xfrm>
          <a:prstGeom prst="rect">
            <a:avLst/>
          </a:prstGeom>
        </p:spPr>
        <p:txBody>
          <a:bodyPr/>
          <a:lstStyle>
            <a:lvl1pPr marL="0" indent="0">
              <a:buFontTx/>
              <a:buNone/>
              <a:defRPr sz="1600">
                <a:latin typeface="GT Walsheim Regular" pitchFamily="2" charset="77"/>
                <a:cs typeface="GT Walsheim Regular" pitchFamily="2" charset="77"/>
              </a:defRPr>
            </a:lvl1pPr>
          </a:lstStyle>
          <a:p>
            <a:r>
              <a:rPr lang="sv-SE"/>
              <a:t>Klicka på symbolen för att lägga till en bild</a:t>
            </a:r>
          </a:p>
        </p:txBody>
      </p:sp>
      <p:pic>
        <p:nvPicPr>
          <p:cNvPr id="4" name="Bildobjekt 3" descr="Logotyp KC Group">
            <a:extLst>
              <a:ext uri="{FF2B5EF4-FFF2-40B4-BE49-F238E27FC236}">
                <a16:creationId xmlns:a16="http://schemas.microsoft.com/office/drawing/2014/main" id="{C1E0A016-72E1-F1BC-B059-EBF839440624}"/>
              </a:ext>
            </a:extLst>
          </p:cNvPr>
          <p:cNvPicPr>
            <a:picLocks noChangeAspect="1"/>
          </p:cNvPicPr>
          <p:nvPr userDrawn="1"/>
        </p:nvPicPr>
        <p:blipFill>
          <a:blip r:embed="rId2"/>
          <a:stretch>
            <a:fillRect/>
          </a:stretch>
        </p:blipFill>
        <p:spPr>
          <a:xfrm>
            <a:off x="11426438" y="424947"/>
            <a:ext cx="541947" cy="399919"/>
          </a:xfrm>
          <a:prstGeom prst="rect">
            <a:avLst/>
          </a:prstGeom>
        </p:spPr>
      </p:pic>
    </p:spTree>
    <p:extLst>
      <p:ext uri="{BB962C8B-B14F-4D97-AF65-F5344CB8AC3E}">
        <p14:creationId xmlns:p14="http://schemas.microsoft.com/office/powerpoint/2010/main" val="41587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tartsida alt 3">
    <p:spTree>
      <p:nvGrpSpPr>
        <p:cNvPr id="1" name=""/>
        <p:cNvGrpSpPr/>
        <p:nvPr/>
      </p:nvGrpSpPr>
      <p:grpSpPr>
        <a:xfrm>
          <a:off x="0" y="0"/>
          <a:ext cx="0" cy="0"/>
          <a:chOff x="0" y="0"/>
          <a:chExt cx="0" cy="0"/>
        </a:xfrm>
      </p:grpSpPr>
      <p:pic>
        <p:nvPicPr>
          <p:cNvPr id="5" name="Bildobjekt 4" descr="En bild som visar suddig, aqua, turkos, Blågrön&#10;&#10;Automatiskt genererad beskrivning">
            <a:extLst>
              <a:ext uri="{FF2B5EF4-FFF2-40B4-BE49-F238E27FC236}">
                <a16:creationId xmlns:a16="http://schemas.microsoft.com/office/drawing/2014/main" id="{7A217E30-F462-EFD4-5D93-6167C8F98BD5}"/>
              </a:ext>
            </a:extLst>
          </p:cNvPr>
          <p:cNvPicPr>
            <a:picLocks noChangeAspect="1"/>
          </p:cNvPicPr>
          <p:nvPr userDrawn="1"/>
        </p:nvPicPr>
        <p:blipFill rotWithShape="1">
          <a:blip r:embed="rId2"/>
          <a:srcRect t="1" b="1"/>
          <a:stretch/>
        </p:blipFill>
        <p:spPr>
          <a:xfrm>
            <a:off x="0" y="0"/>
            <a:ext cx="12192000" cy="6858000"/>
          </a:xfrm>
          <a:prstGeom prst="rect">
            <a:avLst/>
          </a:prstGeom>
        </p:spPr>
      </p:pic>
      <p:sp>
        <p:nvSpPr>
          <p:cNvPr id="2" name="Rubrik 1">
            <a:extLst>
              <a:ext uri="{FF2B5EF4-FFF2-40B4-BE49-F238E27FC236}">
                <a16:creationId xmlns:a16="http://schemas.microsoft.com/office/drawing/2014/main" id="{24500D02-F408-20A9-0C04-21132D441239}"/>
              </a:ext>
            </a:extLst>
          </p:cNvPr>
          <p:cNvSpPr>
            <a:spLocks noGrp="1"/>
          </p:cNvSpPr>
          <p:nvPr>
            <p:ph type="ctrTitle" hasCustomPrompt="1"/>
          </p:nvPr>
        </p:nvSpPr>
        <p:spPr>
          <a:xfrm>
            <a:off x="1524000" y="1794619"/>
            <a:ext cx="9144000" cy="2935479"/>
          </a:xfrm>
          <a:prstGeom prst="rect">
            <a:avLst/>
          </a:prstGeom>
        </p:spPr>
        <p:txBody>
          <a:bodyPr anchor="t">
            <a:noAutofit/>
          </a:bodyPr>
          <a:lstStyle>
            <a:lvl1pPr algn="ctr">
              <a:defRPr sz="11000">
                <a:solidFill>
                  <a:schemeClr val="bg1"/>
                </a:solidFill>
                <a:latin typeface="Eksell Display Large" pitchFamily="2" charset="0"/>
                <a:cs typeface="GT Walsheim Regular" pitchFamily="2" charset="77"/>
              </a:defRPr>
            </a:lvl1pPr>
          </a:lstStyle>
          <a:p>
            <a:r>
              <a:rPr lang="sv-SE"/>
              <a:t>Rubrik</a:t>
            </a:r>
          </a:p>
        </p:txBody>
      </p:sp>
      <p:sp>
        <p:nvSpPr>
          <p:cNvPr id="3" name="Underrubrik 2">
            <a:extLst>
              <a:ext uri="{FF2B5EF4-FFF2-40B4-BE49-F238E27FC236}">
                <a16:creationId xmlns:a16="http://schemas.microsoft.com/office/drawing/2014/main" id="{22E9DFFF-6D35-0B1E-AC6D-A68826E3924E}"/>
              </a:ext>
            </a:extLst>
          </p:cNvPr>
          <p:cNvSpPr>
            <a:spLocks noGrp="1"/>
          </p:cNvSpPr>
          <p:nvPr>
            <p:ph type="subTitle" idx="1" hasCustomPrompt="1"/>
          </p:nvPr>
        </p:nvSpPr>
        <p:spPr>
          <a:xfrm>
            <a:off x="1524000" y="5110384"/>
            <a:ext cx="9144000" cy="651617"/>
          </a:xfrm>
          <a:prstGeom prst="rect">
            <a:avLst/>
          </a:prstGeom>
        </p:spPr>
        <p:txBody>
          <a:bodyPr>
            <a:normAutofit/>
          </a:bodyPr>
          <a:lstStyle>
            <a:lvl1pPr marL="0" indent="0" algn="ctr">
              <a:buNone/>
              <a:defRPr sz="3600">
                <a:latin typeface="GT Walsheim Regular" pitchFamily="2" charset="77"/>
                <a:cs typeface="GT Walsheim Regular"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pic>
        <p:nvPicPr>
          <p:cNvPr id="14" name="Bildobjekt 13" descr="En bild som visar Grafik, grafisk design, design&#10;&#10;Automatiskt genererad beskrivning">
            <a:extLst>
              <a:ext uri="{FF2B5EF4-FFF2-40B4-BE49-F238E27FC236}">
                <a16:creationId xmlns:a16="http://schemas.microsoft.com/office/drawing/2014/main" id="{A99DD01F-FD0F-AFEC-B640-75F57471A1B9}"/>
              </a:ext>
            </a:extLst>
          </p:cNvPr>
          <p:cNvPicPr>
            <a:picLocks noChangeAspect="1"/>
          </p:cNvPicPr>
          <p:nvPr userDrawn="1"/>
        </p:nvPicPr>
        <p:blipFill>
          <a:blip r:embed="rId3"/>
          <a:stretch>
            <a:fillRect/>
          </a:stretch>
        </p:blipFill>
        <p:spPr>
          <a:xfrm>
            <a:off x="9561316" y="447391"/>
            <a:ext cx="2213360" cy="429818"/>
          </a:xfrm>
          <a:prstGeom prst="rect">
            <a:avLst/>
          </a:prstGeom>
        </p:spPr>
      </p:pic>
    </p:spTree>
    <p:extLst>
      <p:ext uri="{BB962C8B-B14F-4D97-AF65-F5344CB8AC3E}">
        <p14:creationId xmlns:p14="http://schemas.microsoft.com/office/powerpoint/2010/main" val="3993476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tartsida alt 4">
    <p:spTree>
      <p:nvGrpSpPr>
        <p:cNvPr id="1" name=""/>
        <p:cNvGrpSpPr/>
        <p:nvPr/>
      </p:nvGrpSpPr>
      <p:grpSpPr>
        <a:xfrm>
          <a:off x="0" y="0"/>
          <a:ext cx="0" cy="0"/>
          <a:chOff x="0" y="0"/>
          <a:chExt cx="0" cy="0"/>
        </a:xfrm>
      </p:grpSpPr>
      <p:pic>
        <p:nvPicPr>
          <p:cNvPr id="6" name="Bildobjekt 5" descr="En bild som visar suddig, apelsin, Bärnsten, Färggrann&#10;&#10;Automatiskt genererad beskrivning">
            <a:extLst>
              <a:ext uri="{FF2B5EF4-FFF2-40B4-BE49-F238E27FC236}">
                <a16:creationId xmlns:a16="http://schemas.microsoft.com/office/drawing/2014/main" id="{C5C70AFF-A463-77A3-662E-B35E54413238}"/>
              </a:ext>
            </a:extLst>
          </p:cNvPr>
          <p:cNvPicPr>
            <a:picLocks noChangeAspect="1"/>
          </p:cNvPicPr>
          <p:nvPr userDrawn="1"/>
        </p:nvPicPr>
        <p:blipFill rotWithShape="1">
          <a:blip r:embed="rId2"/>
          <a:src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24500D02-F408-20A9-0C04-21132D441239}"/>
              </a:ext>
            </a:extLst>
          </p:cNvPr>
          <p:cNvSpPr>
            <a:spLocks noGrp="1"/>
          </p:cNvSpPr>
          <p:nvPr>
            <p:ph type="ctrTitle" hasCustomPrompt="1"/>
          </p:nvPr>
        </p:nvSpPr>
        <p:spPr>
          <a:xfrm>
            <a:off x="1524000" y="1794619"/>
            <a:ext cx="9144000" cy="2935479"/>
          </a:xfrm>
          <a:prstGeom prst="rect">
            <a:avLst/>
          </a:prstGeom>
        </p:spPr>
        <p:txBody>
          <a:bodyPr anchor="t">
            <a:noAutofit/>
          </a:bodyPr>
          <a:lstStyle>
            <a:lvl1pPr algn="ctr">
              <a:defRPr sz="11000">
                <a:solidFill>
                  <a:schemeClr val="bg1"/>
                </a:solidFill>
                <a:latin typeface="Eksell Display Large" pitchFamily="2" charset="0"/>
                <a:cs typeface="GT Walsheim Regular" pitchFamily="2" charset="77"/>
              </a:defRPr>
            </a:lvl1pPr>
          </a:lstStyle>
          <a:p>
            <a:r>
              <a:rPr lang="sv-SE"/>
              <a:t>Rubrik</a:t>
            </a:r>
          </a:p>
        </p:txBody>
      </p:sp>
      <p:sp>
        <p:nvSpPr>
          <p:cNvPr id="3" name="Underrubrik 2">
            <a:extLst>
              <a:ext uri="{FF2B5EF4-FFF2-40B4-BE49-F238E27FC236}">
                <a16:creationId xmlns:a16="http://schemas.microsoft.com/office/drawing/2014/main" id="{22E9DFFF-6D35-0B1E-AC6D-A68826E3924E}"/>
              </a:ext>
            </a:extLst>
          </p:cNvPr>
          <p:cNvSpPr>
            <a:spLocks noGrp="1"/>
          </p:cNvSpPr>
          <p:nvPr>
            <p:ph type="subTitle" idx="1" hasCustomPrompt="1"/>
          </p:nvPr>
        </p:nvSpPr>
        <p:spPr>
          <a:xfrm>
            <a:off x="1524000" y="5110384"/>
            <a:ext cx="9144000" cy="651617"/>
          </a:xfrm>
          <a:prstGeom prst="rect">
            <a:avLst/>
          </a:prstGeom>
        </p:spPr>
        <p:txBody>
          <a:bodyPr>
            <a:normAutofit/>
          </a:bodyPr>
          <a:lstStyle>
            <a:lvl1pPr marL="0" indent="0" algn="ctr">
              <a:buNone/>
              <a:defRPr sz="3600">
                <a:latin typeface="GT Walsheim Regular" pitchFamily="2" charset="77"/>
                <a:cs typeface="GT Walsheim Regular"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pic>
        <p:nvPicPr>
          <p:cNvPr id="14" name="Bildobjekt 13" descr="En bild som visar Grafik, grafisk design, design&#10;&#10;Automatiskt genererad beskrivning">
            <a:extLst>
              <a:ext uri="{FF2B5EF4-FFF2-40B4-BE49-F238E27FC236}">
                <a16:creationId xmlns:a16="http://schemas.microsoft.com/office/drawing/2014/main" id="{A99DD01F-FD0F-AFEC-B640-75F57471A1B9}"/>
              </a:ext>
            </a:extLst>
          </p:cNvPr>
          <p:cNvPicPr>
            <a:picLocks noChangeAspect="1"/>
          </p:cNvPicPr>
          <p:nvPr userDrawn="1"/>
        </p:nvPicPr>
        <p:blipFill>
          <a:blip r:embed="rId3"/>
          <a:stretch>
            <a:fillRect/>
          </a:stretch>
        </p:blipFill>
        <p:spPr>
          <a:xfrm>
            <a:off x="9561316" y="436708"/>
            <a:ext cx="2213360" cy="429818"/>
          </a:xfrm>
          <a:prstGeom prst="rect">
            <a:avLst/>
          </a:prstGeom>
        </p:spPr>
      </p:pic>
    </p:spTree>
    <p:extLst>
      <p:ext uri="{BB962C8B-B14F-4D97-AF65-F5344CB8AC3E}">
        <p14:creationId xmlns:p14="http://schemas.microsoft.com/office/powerpoint/2010/main" val="2971776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gress stor">
    <p:spTree>
      <p:nvGrpSpPr>
        <p:cNvPr id="1" name=""/>
        <p:cNvGrpSpPr/>
        <p:nvPr/>
      </p:nvGrpSpPr>
      <p:grpSpPr>
        <a:xfrm>
          <a:off x="0" y="0"/>
          <a:ext cx="0" cy="0"/>
          <a:chOff x="0" y="0"/>
          <a:chExt cx="0" cy="0"/>
        </a:xfrm>
      </p:grpSpPr>
      <p:pic>
        <p:nvPicPr>
          <p:cNvPr id="8" name="Bildobjekt 7" descr="Logotyp KC Group">
            <a:extLst>
              <a:ext uri="{FF2B5EF4-FFF2-40B4-BE49-F238E27FC236}">
                <a16:creationId xmlns:a16="http://schemas.microsoft.com/office/drawing/2014/main" id="{80ACFD56-71CB-2CED-9D44-59FE10B13F16}"/>
              </a:ext>
            </a:extLst>
          </p:cNvPr>
          <p:cNvPicPr>
            <a:picLocks noChangeAspect="1"/>
          </p:cNvPicPr>
          <p:nvPr userDrawn="1"/>
        </p:nvPicPr>
        <p:blipFill>
          <a:blip r:embed="rId2"/>
          <a:stretch>
            <a:fillRect/>
          </a:stretch>
        </p:blipFill>
        <p:spPr>
          <a:xfrm>
            <a:off x="11426438" y="424947"/>
            <a:ext cx="541947" cy="399919"/>
          </a:xfrm>
          <a:prstGeom prst="rect">
            <a:avLst/>
          </a:prstGeom>
        </p:spPr>
      </p:pic>
      <p:sp>
        <p:nvSpPr>
          <p:cNvPr id="2" name="Rubrik 1">
            <a:extLst>
              <a:ext uri="{FF2B5EF4-FFF2-40B4-BE49-F238E27FC236}">
                <a16:creationId xmlns:a16="http://schemas.microsoft.com/office/drawing/2014/main" id="{134738B1-9F62-7F62-32B1-8262B933137D}"/>
              </a:ext>
            </a:extLst>
          </p:cNvPr>
          <p:cNvSpPr>
            <a:spLocks noGrp="1"/>
          </p:cNvSpPr>
          <p:nvPr>
            <p:ph type="title" hasCustomPrompt="1"/>
          </p:nvPr>
        </p:nvSpPr>
        <p:spPr>
          <a:xfrm>
            <a:off x="1042586" y="1059679"/>
            <a:ext cx="10304863" cy="4819827"/>
          </a:xfrm>
          <a:prstGeom prst="rect">
            <a:avLst/>
          </a:prstGeom>
        </p:spPr>
        <p:txBody>
          <a:bodyPr anchor="ctr">
            <a:normAutofit/>
          </a:bodyPr>
          <a:lstStyle>
            <a:lvl1pPr>
              <a:defRPr sz="4800" u="none" spc="0">
                <a:latin typeface="GT Walsheim Regular" pitchFamily="2" charset="77"/>
                <a:cs typeface="GT Walsheim Regular" pitchFamily="2" charset="77"/>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sv-SE"/>
              <a:t>Ingress</a:t>
            </a:r>
          </a:p>
        </p:txBody>
      </p:sp>
    </p:spTree>
    <p:extLst>
      <p:ext uri="{BB962C8B-B14F-4D97-AF65-F5344CB8AC3E}">
        <p14:creationId xmlns:p14="http://schemas.microsoft.com/office/powerpoint/2010/main" val="2702951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unktlista med ingress alt 1">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8CC7DACC-2F59-9610-51F8-52E78AC3F06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6250876B-B260-F4EA-E77D-C0A58C5EE5A1}"/>
              </a:ext>
            </a:extLst>
          </p:cNvPr>
          <p:cNvSpPr>
            <a:spLocks noGrp="1"/>
          </p:cNvSpPr>
          <p:nvPr>
            <p:ph type="title" hasCustomPrompt="1"/>
          </p:nvPr>
        </p:nvSpPr>
        <p:spPr>
          <a:xfrm>
            <a:off x="839788" y="731838"/>
            <a:ext cx="9775677" cy="823498"/>
          </a:xfrm>
          <a:prstGeom prst="rect">
            <a:avLst/>
          </a:prstGeom>
        </p:spPr>
        <p:txBody>
          <a:bodyPr anchor="t">
            <a:normAutofit/>
          </a:bodyPr>
          <a:lstStyle>
            <a:lvl1pPr>
              <a:defRPr sz="4800" b="1" i="0">
                <a:latin typeface="GT Walsheim Regular" pitchFamily="2" charset="77"/>
                <a:cs typeface="GT Walsheim Regular" pitchFamily="2" charset="77"/>
              </a:defRPr>
            </a:lvl1pPr>
          </a:lstStyle>
          <a:p>
            <a:r>
              <a:rPr lang="sv-SE"/>
              <a:t>Rubrik</a:t>
            </a:r>
          </a:p>
        </p:txBody>
      </p:sp>
      <p:sp>
        <p:nvSpPr>
          <p:cNvPr id="8" name="Platshållare för text 3">
            <a:extLst>
              <a:ext uri="{FF2B5EF4-FFF2-40B4-BE49-F238E27FC236}">
                <a16:creationId xmlns:a16="http://schemas.microsoft.com/office/drawing/2014/main" id="{E207558C-0204-4F8A-36FB-72D0FDF28773}"/>
              </a:ext>
            </a:extLst>
          </p:cNvPr>
          <p:cNvSpPr>
            <a:spLocks noGrp="1"/>
          </p:cNvSpPr>
          <p:nvPr>
            <p:ph type="body" sz="half" idx="2" hasCustomPrompt="1"/>
          </p:nvPr>
        </p:nvSpPr>
        <p:spPr>
          <a:xfrm>
            <a:off x="839788" y="2057400"/>
            <a:ext cx="9774089" cy="540521"/>
          </a:xfrm>
          <a:prstGeom prst="rect">
            <a:avLst/>
          </a:prstGeom>
        </p:spPr>
        <p:txBody>
          <a:bodyPr>
            <a:normAutofit/>
          </a:bodyPr>
          <a:lstStyle>
            <a:lvl1pPr marL="0" indent="0">
              <a:buNone/>
              <a:defRPr sz="2800" b="0" i="0" u="sng">
                <a:solidFill>
                  <a:srgbClr val="001799"/>
                </a:solidFill>
                <a:latin typeface="GT Walsheim Medium" pitchFamily="2" charset="77"/>
                <a:cs typeface="GT Walsheim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Underrubrik:</a:t>
            </a:r>
          </a:p>
        </p:txBody>
      </p:sp>
      <p:sp>
        <p:nvSpPr>
          <p:cNvPr id="13" name="Platshållare för text 3">
            <a:extLst>
              <a:ext uri="{FF2B5EF4-FFF2-40B4-BE49-F238E27FC236}">
                <a16:creationId xmlns:a16="http://schemas.microsoft.com/office/drawing/2014/main" id="{AD250353-61A0-012C-BAE1-17E7FA1D451C}"/>
              </a:ext>
            </a:extLst>
          </p:cNvPr>
          <p:cNvSpPr>
            <a:spLocks noGrp="1"/>
          </p:cNvSpPr>
          <p:nvPr>
            <p:ph type="body" sz="half" idx="10" hasCustomPrompt="1"/>
          </p:nvPr>
        </p:nvSpPr>
        <p:spPr>
          <a:xfrm>
            <a:off x="838200" y="2789237"/>
            <a:ext cx="9774089" cy="3336926"/>
          </a:xfrm>
          <a:prstGeom prst="rect">
            <a:avLst/>
          </a:prstGeom>
        </p:spPr>
        <p:txBody>
          <a:bodyPr>
            <a:normAutofit/>
          </a:bodyPr>
          <a:lstStyle>
            <a:lvl1pPr marL="342900" indent="-342900">
              <a:lnSpc>
                <a:spcPct val="200000"/>
              </a:lnSpc>
              <a:spcBef>
                <a:spcPts val="1600"/>
              </a:spcBef>
              <a:buSzPct val="90000"/>
              <a:buFontTx/>
              <a:buBlip>
                <a:blip r:embed="rId3"/>
              </a:buBlip>
              <a:defRPr sz="2400" b="0" i="0">
                <a:latin typeface="GT Walsheim Regular" pitchFamily="2" charset="77"/>
                <a:cs typeface="GT Walsheim Regular"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342900" marR="0" lvl="0" indent="-342900" algn="l" defTabSz="914400" rtl="0" eaLnBrk="1" fontAlgn="auto" latinLnBrk="0" hangingPunct="1">
              <a:lnSpc>
                <a:spcPct val="90000"/>
              </a:lnSpc>
              <a:spcBef>
                <a:spcPts val="1000"/>
              </a:spcBef>
              <a:spcAft>
                <a:spcPts val="0"/>
              </a:spcAft>
              <a:buClrTx/>
              <a:buSzTx/>
              <a:tabLst/>
              <a:defRPr/>
            </a:pPr>
            <a:r>
              <a:rPr lang="sv-SE"/>
              <a:t>Punktlista</a:t>
            </a:r>
            <a:endParaRPr lang="sv-SE">
              <a:effectLst/>
              <a:latin typeface="GT Walsheim Regular" pitchFamily="2" charset="77"/>
            </a:endParaRPr>
          </a:p>
          <a:p>
            <a:pPr marL="342900" marR="0" lvl="0" indent="-342900" algn="l" defTabSz="914400" rtl="0" eaLnBrk="1" fontAlgn="auto" latinLnBrk="0" hangingPunct="1">
              <a:lnSpc>
                <a:spcPct val="90000"/>
              </a:lnSpc>
              <a:spcBef>
                <a:spcPts val="1000"/>
              </a:spcBef>
              <a:spcAft>
                <a:spcPts val="0"/>
              </a:spcAft>
              <a:buClrTx/>
              <a:buSzTx/>
              <a:tabLst/>
              <a:defRPr/>
            </a:pPr>
            <a:r>
              <a:rPr lang="sv-SE"/>
              <a:t>Punktlista </a:t>
            </a:r>
          </a:p>
          <a:p>
            <a:pPr marL="342900" marR="0" lvl="0" indent="-342900" algn="l" defTabSz="914400" rtl="0" eaLnBrk="1" fontAlgn="auto" latinLnBrk="0" hangingPunct="1">
              <a:lnSpc>
                <a:spcPct val="90000"/>
              </a:lnSpc>
              <a:spcBef>
                <a:spcPts val="1000"/>
              </a:spcBef>
              <a:spcAft>
                <a:spcPts val="0"/>
              </a:spcAft>
              <a:buClrTx/>
              <a:buSzTx/>
              <a:tabLst/>
              <a:defRPr/>
            </a:pPr>
            <a:r>
              <a:rPr lang="sv-SE"/>
              <a:t>Punktlista</a:t>
            </a:r>
            <a:endParaRPr lang="sv-SE">
              <a:effectLst/>
              <a:latin typeface="GT Walsheim Regular" pitchFamily="2" charset="77"/>
            </a:endParaRPr>
          </a:p>
        </p:txBody>
      </p:sp>
      <p:pic>
        <p:nvPicPr>
          <p:cNvPr id="14" name="Bildobjekt 13" descr="Logotyp KC Group">
            <a:extLst>
              <a:ext uri="{FF2B5EF4-FFF2-40B4-BE49-F238E27FC236}">
                <a16:creationId xmlns:a16="http://schemas.microsoft.com/office/drawing/2014/main" id="{5A221A82-39B2-9BE9-AA50-2121E6224F85}"/>
              </a:ext>
            </a:extLst>
          </p:cNvPr>
          <p:cNvPicPr>
            <a:picLocks noChangeAspect="1"/>
          </p:cNvPicPr>
          <p:nvPr userDrawn="1"/>
        </p:nvPicPr>
        <p:blipFill>
          <a:blip r:embed="rId4"/>
          <a:stretch>
            <a:fillRect/>
          </a:stretch>
        </p:blipFill>
        <p:spPr>
          <a:xfrm>
            <a:off x="11426438" y="424947"/>
            <a:ext cx="541947" cy="399919"/>
          </a:xfrm>
          <a:prstGeom prst="rect">
            <a:avLst/>
          </a:prstGeom>
        </p:spPr>
      </p:pic>
    </p:spTree>
    <p:extLst>
      <p:ext uri="{BB962C8B-B14F-4D97-AF65-F5344CB8AC3E}">
        <p14:creationId xmlns:p14="http://schemas.microsoft.com/office/powerpoint/2010/main" val="3257318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unktlista med ingress alt 2">
    <p:spTree>
      <p:nvGrpSpPr>
        <p:cNvPr id="1" name=""/>
        <p:cNvGrpSpPr/>
        <p:nvPr/>
      </p:nvGrpSpPr>
      <p:grpSpPr>
        <a:xfrm>
          <a:off x="0" y="0"/>
          <a:ext cx="0" cy="0"/>
          <a:chOff x="0" y="0"/>
          <a:chExt cx="0" cy="0"/>
        </a:xfrm>
      </p:grpSpPr>
      <p:pic>
        <p:nvPicPr>
          <p:cNvPr id="4" name="Bildobjekt 3" descr="En bild som visar skärmbild, Färggrann, Grafik, Rektangel&#10;&#10;Automatiskt genererad beskrivning">
            <a:extLst>
              <a:ext uri="{FF2B5EF4-FFF2-40B4-BE49-F238E27FC236}">
                <a16:creationId xmlns:a16="http://schemas.microsoft.com/office/drawing/2014/main" id="{3962E5CA-7DF5-DB5C-714D-AE84097A44A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6250876B-B260-F4EA-E77D-C0A58C5EE5A1}"/>
              </a:ext>
            </a:extLst>
          </p:cNvPr>
          <p:cNvSpPr>
            <a:spLocks noGrp="1"/>
          </p:cNvSpPr>
          <p:nvPr>
            <p:ph type="title" hasCustomPrompt="1"/>
          </p:nvPr>
        </p:nvSpPr>
        <p:spPr>
          <a:xfrm>
            <a:off x="839788" y="731838"/>
            <a:ext cx="9775677" cy="823498"/>
          </a:xfrm>
          <a:prstGeom prst="rect">
            <a:avLst/>
          </a:prstGeom>
        </p:spPr>
        <p:txBody>
          <a:bodyPr anchor="t">
            <a:normAutofit/>
          </a:bodyPr>
          <a:lstStyle>
            <a:lvl1pPr>
              <a:defRPr sz="4800" b="1" i="0">
                <a:latin typeface="GT Walsheim Regular" pitchFamily="2" charset="77"/>
                <a:cs typeface="GT Walsheim Regular" pitchFamily="2" charset="77"/>
              </a:defRPr>
            </a:lvl1pPr>
          </a:lstStyle>
          <a:p>
            <a:r>
              <a:rPr lang="sv-SE"/>
              <a:t>Rubrik</a:t>
            </a:r>
          </a:p>
        </p:txBody>
      </p:sp>
      <p:sp>
        <p:nvSpPr>
          <p:cNvPr id="8" name="Platshållare för text 3">
            <a:extLst>
              <a:ext uri="{FF2B5EF4-FFF2-40B4-BE49-F238E27FC236}">
                <a16:creationId xmlns:a16="http://schemas.microsoft.com/office/drawing/2014/main" id="{E207558C-0204-4F8A-36FB-72D0FDF28773}"/>
              </a:ext>
            </a:extLst>
          </p:cNvPr>
          <p:cNvSpPr>
            <a:spLocks noGrp="1"/>
          </p:cNvSpPr>
          <p:nvPr>
            <p:ph type="body" sz="half" idx="2" hasCustomPrompt="1"/>
          </p:nvPr>
        </p:nvSpPr>
        <p:spPr>
          <a:xfrm>
            <a:off x="839788" y="2057400"/>
            <a:ext cx="9774089" cy="540521"/>
          </a:xfrm>
          <a:prstGeom prst="rect">
            <a:avLst/>
          </a:prstGeom>
        </p:spPr>
        <p:txBody>
          <a:bodyPr>
            <a:normAutofit/>
          </a:bodyPr>
          <a:lstStyle>
            <a:lvl1pPr marL="0" indent="0">
              <a:buNone/>
              <a:defRPr sz="2800" b="0" i="0" u="sng">
                <a:solidFill>
                  <a:srgbClr val="001799"/>
                </a:solidFill>
                <a:latin typeface="GT Walsheim Medium" pitchFamily="2" charset="77"/>
                <a:cs typeface="GT Walsheim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Underrubrik:</a:t>
            </a:r>
          </a:p>
        </p:txBody>
      </p:sp>
      <p:pic>
        <p:nvPicPr>
          <p:cNvPr id="12" name="Bildobjekt 11" descr="Logotyp KC Group">
            <a:extLst>
              <a:ext uri="{FF2B5EF4-FFF2-40B4-BE49-F238E27FC236}">
                <a16:creationId xmlns:a16="http://schemas.microsoft.com/office/drawing/2014/main" id="{511376F1-F81F-7A3C-6E33-89E840000E5B}"/>
              </a:ext>
            </a:extLst>
          </p:cNvPr>
          <p:cNvPicPr>
            <a:picLocks noChangeAspect="1"/>
          </p:cNvPicPr>
          <p:nvPr userDrawn="1"/>
        </p:nvPicPr>
        <p:blipFill>
          <a:blip r:embed="rId3"/>
          <a:stretch>
            <a:fillRect/>
          </a:stretch>
        </p:blipFill>
        <p:spPr>
          <a:xfrm>
            <a:off x="11426438" y="424947"/>
            <a:ext cx="541947" cy="399919"/>
          </a:xfrm>
          <a:prstGeom prst="rect">
            <a:avLst/>
          </a:prstGeom>
        </p:spPr>
      </p:pic>
      <p:sp>
        <p:nvSpPr>
          <p:cNvPr id="13" name="Platshållare för text 3">
            <a:extLst>
              <a:ext uri="{FF2B5EF4-FFF2-40B4-BE49-F238E27FC236}">
                <a16:creationId xmlns:a16="http://schemas.microsoft.com/office/drawing/2014/main" id="{AD250353-61A0-012C-BAE1-17E7FA1D451C}"/>
              </a:ext>
            </a:extLst>
          </p:cNvPr>
          <p:cNvSpPr>
            <a:spLocks noGrp="1"/>
          </p:cNvSpPr>
          <p:nvPr>
            <p:ph type="body" sz="half" idx="10" hasCustomPrompt="1"/>
          </p:nvPr>
        </p:nvSpPr>
        <p:spPr>
          <a:xfrm>
            <a:off x="838200" y="2789237"/>
            <a:ext cx="9774089" cy="3336926"/>
          </a:xfrm>
          <a:prstGeom prst="rect">
            <a:avLst/>
          </a:prstGeom>
        </p:spPr>
        <p:txBody>
          <a:bodyPr>
            <a:normAutofit/>
          </a:bodyPr>
          <a:lstStyle>
            <a:lvl1pPr marL="342900" indent="-342900">
              <a:lnSpc>
                <a:spcPct val="200000"/>
              </a:lnSpc>
              <a:spcBef>
                <a:spcPts val="1600"/>
              </a:spcBef>
              <a:buSzPct val="90000"/>
              <a:buFontTx/>
              <a:buBlip>
                <a:blip r:embed="rId4"/>
              </a:buBlip>
              <a:defRPr sz="2400" b="0" i="0">
                <a:latin typeface="GT Walsheim Regular" pitchFamily="2" charset="77"/>
                <a:cs typeface="GT Walsheim Regular"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342900" marR="0" lvl="0" indent="-342900" algn="l" defTabSz="914400" rtl="0" eaLnBrk="1" fontAlgn="auto" latinLnBrk="0" hangingPunct="1">
              <a:lnSpc>
                <a:spcPct val="90000"/>
              </a:lnSpc>
              <a:spcBef>
                <a:spcPts val="1000"/>
              </a:spcBef>
              <a:spcAft>
                <a:spcPts val="0"/>
              </a:spcAft>
              <a:buClrTx/>
              <a:buSzTx/>
              <a:tabLst/>
              <a:defRPr/>
            </a:pPr>
            <a:r>
              <a:rPr lang="sv-SE"/>
              <a:t>Punktlista</a:t>
            </a:r>
            <a:endParaRPr lang="sv-SE">
              <a:effectLst/>
              <a:latin typeface="GT Walsheim Regular" pitchFamily="2" charset="77"/>
            </a:endParaRPr>
          </a:p>
          <a:p>
            <a:pPr marL="342900" marR="0" lvl="0" indent="-342900" algn="l" defTabSz="914400" rtl="0" eaLnBrk="1" fontAlgn="auto" latinLnBrk="0" hangingPunct="1">
              <a:lnSpc>
                <a:spcPct val="90000"/>
              </a:lnSpc>
              <a:spcBef>
                <a:spcPts val="1000"/>
              </a:spcBef>
              <a:spcAft>
                <a:spcPts val="0"/>
              </a:spcAft>
              <a:buClrTx/>
              <a:buSzTx/>
              <a:tabLst/>
              <a:defRPr/>
            </a:pPr>
            <a:r>
              <a:rPr lang="sv-SE"/>
              <a:t>Punktlista </a:t>
            </a:r>
          </a:p>
          <a:p>
            <a:pPr marL="342900" marR="0" lvl="0" indent="-342900" algn="l" defTabSz="914400" rtl="0" eaLnBrk="1" fontAlgn="auto" latinLnBrk="0" hangingPunct="1">
              <a:lnSpc>
                <a:spcPct val="90000"/>
              </a:lnSpc>
              <a:spcBef>
                <a:spcPts val="1000"/>
              </a:spcBef>
              <a:spcAft>
                <a:spcPts val="0"/>
              </a:spcAft>
              <a:buClrTx/>
              <a:buSzTx/>
              <a:tabLst/>
              <a:defRPr/>
            </a:pPr>
            <a:r>
              <a:rPr lang="sv-SE"/>
              <a:t>Punktlista</a:t>
            </a:r>
            <a:endParaRPr lang="sv-SE">
              <a:effectLst/>
              <a:latin typeface="GT Walsheim Regular" pitchFamily="2" charset="77"/>
            </a:endParaRPr>
          </a:p>
        </p:txBody>
      </p:sp>
    </p:spTree>
    <p:extLst>
      <p:ext uri="{BB962C8B-B14F-4D97-AF65-F5344CB8AC3E}">
        <p14:creationId xmlns:p14="http://schemas.microsoft.com/office/powerpoint/2010/main" val="882393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unktlista med ingress alt 3">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250876B-B260-F4EA-E77D-C0A58C5EE5A1}"/>
              </a:ext>
            </a:extLst>
          </p:cNvPr>
          <p:cNvSpPr>
            <a:spLocks noGrp="1"/>
          </p:cNvSpPr>
          <p:nvPr>
            <p:ph type="title" hasCustomPrompt="1"/>
          </p:nvPr>
        </p:nvSpPr>
        <p:spPr>
          <a:xfrm>
            <a:off x="839788" y="731838"/>
            <a:ext cx="9775677" cy="823498"/>
          </a:xfrm>
          <a:prstGeom prst="rect">
            <a:avLst/>
          </a:prstGeom>
        </p:spPr>
        <p:txBody>
          <a:bodyPr anchor="t">
            <a:normAutofit/>
          </a:bodyPr>
          <a:lstStyle>
            <a:lvl1pPr>
              <a:defRPr sz="4800" b="1" i="0">
                <a:latin typeface="GT Walsheim Regular" pitchFamily="2" charset="77"/>
                <a:cs typeface="GT Walsheim Regular" pitchFamily="2" charset="77"/>
              </a:defRPr>
            </a:lvl1pPr>
          </a:lstStyle>
          <a:p>
            <a:r>
              <a:rPr lang="sv-SE"/>
              <a:t>Rubrik</a:t>
            </a:r>
          </a:p>
        </p:txBody>
      </p:sp>
      <p:sp>
        <p:nvSpPr>
          <p:cNvPr id="8" name="Platshållare för text 3">
            <a:extLst>
              <a:ext uri="{FF2B5EF4-FFF2-40B4-BE49-F238E27FC236}">
                <a16:creationId xmlns:a16="http://schemas.microsoft.com/office/drawing/2014/main" id="{E207558C-0204-4F8A-36FB-72D0FDF28773}"/>
              </a:ext>
            </a:extLst>
          </p:cNvPr>
          <p:cNvSpPr>
            <a:spLocks noGrp="1"/>
          </p:cNvSpPr>
          <p:nvPr>
            <p:ph type="body" sz="half" idx="2" hasCustomPrompt="1"/>
          </p:nvPr>
        </p:nvSpPr>
        <p:spPr>
          <a:xfrm>
            <a:off x="839788" y="2057400"/>
            <a:ext cx="9774089" cy="540521"/>
          </a:xfrm>
          <a:prstGeom prst="rect">
            <a:avLst/>
          </a:prstGeom>
        </p:spPr>
        <p:txBody>
          <a:bodyPr>
            <a:normAutofit/>
          </a:bodyPr>
          <a:lstStyle>
            <a:lvl1pPr marL="0" indent="0">
              <a:buNone/>
              <a:defRPr sz="2800" b="0" i="0" u="sng">
                <a:solidFill>
                  <a:srgbClr val="001799"/>
                </a:solidFill>
                <a:latin typeface="GT Walsheim Medium" pitchFamily="2" charset="77"/>
                <a:cs typeface="GT Walsheim Medium"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Underrubrik:</a:t>
            </a:r>
          </a:p>
        </p:txBody>
      </p:sp>
      <p:sp>
        <p:nvSpPr>
          <p:cNvPr id="13" name="Platshållare för text 3">
            <a:extLst>
              <a:ext uri="{FF2B5EF4-FFF2-40B4-BE49-F238E27FC236}">
                <a16:creationId xmlns:a16="http://schemas.microsoft.com/office/drawing/2014/main" id="{AD250353-61A0-012C-BAE1-17E7FA1D451C}"/>
              </a:ext>
            </a:extLst>
          </p:cNvPr>
          <p:cNvSpPr>
            <a:spLocks noGrp="1"/>
          </p:cNvSpPr>
          <p:nvPr>
            <p:ph type="body" sz="half" idx="10" hasCustomPrompt="1"/>
          </p:nvPr>
        </p:nvSpPr>
        <p:spPr>
          <a:xfrm>
            <a:off x="838200" y="2789237"/>
            <a:ext cx="9774089" cy="3336926"/>
          </a:xfrm>
          <a:prstGeom prst="rect">
            <a:avLst/>
          </a:prstGeom>
        </p:spPr>
        <p:txBody>
          <a:bodyPr>
            <a:normAutofit/>
          </a:bodyPr>
          <a:lstStyle>
            <a:lvl1pPr marL="342900" indent="-342900">
              <a:lnSpc>
                <a:spcPct val="200000"/>
              </a:lnSpc>
              <a:spcBef>
                <a:spcPts val="1600"/>
              </a:spcBef>
              <a:buSzPct val="90000"/>
              <a:buFontTx/>
              <a:buBlip>
                <a:blip r:embed="rId2"/>
              </a:buBlip>
              <a:defRPr sz="2400" b="0" i="0">
                <a:latin typeface="GT Walsheim Regular" pitchFamily="2" charset="77"/>
                <a:cs typeface="GT Walsheim Regular"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342900" marR="0" lvl="0" indent="-342900" algn="l" defTabSz="914400" rtl="0" eaLnBrk="1" fontAlgn="auto" latinLnBrk="0" hangingPunct="1">
              <a:lnSpc>
                <a:spcPct val="90000"/>
              </a:lnSpc>
              <a:spcBef>
                <a:spcPts val="1000"/>
              </a:spcBef>
              <a:spcAft>
                <a:spcPts val="0"/>
              </a:spcAft>
              <a:buClrTx/>
              <a:buSzTx/>
              <a:tabLst/>
              <a:defRPr/>
            </a:pPr>
            <a:r>
              <a:rPr lang="sv-SE"/>
              <a:t>Punktlista</a:t>
            </a:r>
            <a:endParaRPr lang="sv-SE">
              <a:effectLst/>
              <a:latin typeface="GT Walsheim Regular" pitchFamily="2" charset="77"/>
            </a:endParaRPr>
          </a:p>
          <a:p>
            <a:pPr marL="342900" marR="0" lvl="0" indent="-342900" algn="l" defTabSz="914400" rtl="0" eaLnBrk="1" fontAlgn="auto" latinLnBrk="0" hangingPunct="1">
              <a:lnSpc>
                <a:spcPct val="90000"/>
              </a:lnSpc>
              <a:spcBef>
                <a:spcPts val="1000"/>
              </a:spcBef>
              <a:spcAft>
                <a:spcPts val="0"/>
              </a:spcAft>
              <a:buClrTx/>
              <a:buSzTx/>
              <a:tabLst/>
              <a:defRPr/>
            </a:pPr>
            <a:r>
              <a:rPr lang="sv-SE"/>
              <a:t>Punktlista </a:t>
            </a:r>
          </a:p>
          <a:p>
            <a:pPr marL="342900" marR="0" lvl="0" indent="-342900" algn="l" defTabSz="914400" rtl="0" eaLnBrk="1" fontAlgn="auto" latinLnBrk="0" hangingPunct="1">
              <a:lnSpc>
                <a:spcPct val="90000"/>
              </a:lnSpc>
              <a:spcBef>
                <a:spcPts val="1000"/>
              </a:spcBef>
              <a:spcAft>
                <a:spcPts val="0"/>
              </a:spcAft>
              <a:buClrTx/>
              <a:buSzTx/>
              <a:tabLst/>
              <a:defRPr/>
            </a:pPr>
            <a:r>
              <a:rPr lang="sv-SE"/>
              <a:t>Punktlista</a:t>
            </a:r>
            <a:endParaRPr lang="sv-SE">
              <a:effectLst/>
              <a:latin typeface="GT Walsheim Regular" pitchFamily="2" charset="77"/>
            </a:endParaRPr>
          </a:p>
        </p:txBody>
      </p:sp>
      <p:pic>
        <p:nvPicPr>
          <p:cNvPr id="3" name="Bildobjekt 2" descr="Logotyp KC Group">
            <a:extLst>
              <a:ext uri="{FF2B5EF4-FFF2-40B4-BE49-F238E27FC236}">
                <a16:creationId xmlns:a16="http://schemas.microsoft.com/office/drawing/2014/main" id="{4BE54A75-0DFC-D11A-55C1-AFD9C135B7F6}"/>
              </a:ext>
            </a:extLst>
          </p:cNvPr>
          <p:cNvPicPr>
            <a:picLocks noChangeAspect="1"/>
          </p:cNvPicPr>
          <p:nvPr userDrawn="1"/>
        </p:nvPicPr>
        <p:blipFill>
          <a:blip r:embed="rId3"/>
          <a:stretch>
            <a:fillRect/>
          </a:stretch>
        </p:blipFill>
        <p:spPr>
          <a:xfrm>
            <a:off x="11426438" y="424947"/>
            <a:ext cx="541947" cy="399919"/>
          </a:xfrm>
          <a:prstGeom prst="rect">
            <a:avLst/>
          </a:prstGeom>
        </p:spPr>
      </p:pic>
    </p:spTree>
    <p:extLst>
      <p:ext uri="{BB962C8B-B14F-4D97-AF65-F5344CB8AC3E}">
        <p14:creationId xmlns:p14="http://schemas.microsoft.com/office/powerpoint/2010/main" val="1655565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 text alt 1">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8CC7DACC-2F59-9610-51F8-52E78AC3F06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6250876B-B260-F4EA-E77D-C0A58C5EE5A1}"/>
              </a:ext>
            </a:extLst>
          </p:cNvPr>
          <p:cNvSpPr>
            <a:spLocks noGrp="1"/>
          </p:cNvSpPr>
          <p:nvPr>
            <p:ph type="title" hasCustomPrompt="1"/>
          </p:nvPr>
        </p:nvSpPr>
        <p:spPr>
          <a:xfrm>
            <a:off x="839788" y="731838"/>
            <a:ext cx="9775677" cy="823498"/>
          </a:xfrm>
          <a:prstGeom prst="rect">
            <a:avLst/>
          </a:prstGeom>
        </p:spPr>
        <p:txBody>
          <a:bodyPr anchor="t">
            <a:normAutofit/>
          </a:bodyPr>
          <a:lstStyle>
            <a:lvl1pPr>
              <a:defRPr sz="4800" b="1" i="0">
                <a:latin typeface="GT Walsheim Regular" pitchFamily="2" charset="77"/>
                <a:cs typeface="GT Walsheim Regular" pitchFamily="2" charset="77"/>
              </a:defRPr>
            </a:lvl1pPr>
          </a:lstStyle>
          <a:p>
            <a:r>
              <a:rPr lang="sv-SE"/>
              <a:t>Rubrik</a:t>
            </a:r>
          </a:p>
        </p:txBody>
      </p:sp>
      <p:pic>
        <p:nvPicPr>
          <p:cNvPr id="14" name="Bildobjekt 13" descr="Logotyp KC Group">
            <a:extLst>
              <a:ext uri="{FF2B5EF4-FFF2-40B4-BE49-F238E27FC236}">
                <a16:creationId xmlns:a16="http://schemas.microsoft.com/office/drawing/2014/main" id="{5A221A82-39B2-9BE9-AA50-2121E6224F85}"/>
              </a:ext>
            </a:extLst>
          </p:cNvPr>
          <p:cNvPicPr>
            <a:picLocks noChangeAspect="1"/>
          </p:cNvPicPr>
          <p:nvPr userDrawn="1"/>
        </p:nvPicPr>
        <p:blipFill>
          <a:blip r:embed="rId3"/>
          <a:stretch>
            <a:fillRect/>
          </a:stretch>
        </p:blipFill>
        <p:spPr>
          <a:xfrm>
            <a:off x="11426438" y="424947"/>
            <a:ext cx="541947" cy="399919"/>
          </a:xfrm>
          <a:prstGeom prst="rect">
            <a:avLst/>
          </a:prstGeom>
        </p:spPr>
      </p:pic>
      <p:sp>
        <p:nvSpPr>
          <p:cNvPr id="4" name="Platshållare för text 3">
            <a:extLst>
              <a:ext uri="{FF2B5EF4-FFF2-40B4-BE49-F238E27FC236}">
                <a16:creationId xmlns:a16="http://schemas.microsoft.com/office/drawing/2014/main" id="{E268153E-4D0A-29B8-4FDE-D0D846C7125F}"/>
              </a:ext>
            </a:extLst>
          </p:cNvPr>
          <p:cNvSpPr>
            <a:spLocks noGrp="1"/>
          </p:cNvSpPr>
          <p:nvPr>
            <p:ph type="body" sz="quarter" idx="11" hasCustomPrompt="1"/>
          </p:nvPr>
        </p:nvSpPr>
        <p:spPr>
          <a:xfrm>
            <a:off x="838200" y="1854200"/>
            <a:ext cx="9774238" cy="4008215"/>
          </a:xfrm>
          <a:prstGeom prst="rect">
            <a:avLst/>
          </a:prstGeom>
        </p:spPr>
        <p:txBody>
          <a:bodyPr/>
          <a:lstStyle>
            <a:lvl1pPr marL="0" indent="0">
              <a:buFontTx/>
              <a:buNone/>
              <a:defRPr sz="2800">
                <a:latin typeface="GT Walsheim Regular" pitchFamily="2" charset="77"/>
                <a:cs typeface="GT Walsheim Regular" pitchFamily="2" charset="77"/>
              </a:defRPr>
            </a:lvl1pPr>
          </a:lstStyle>
          <a:p>
            <a:pPr lvl="0"/>
            <a:r>
              <a:rPr lang="sv-SE"/>
              <a:t>Klicka här för att lägga till text</a:t>
            </a:r>
          </a:p>
        </p:txBody>
      </p:sp>
    </p:spTree>
    <p:extLst>
      <p:ext uri="{BB962C8B-B14F-4D97-AF65-F5344CB8AC3E}">
        <p14:creationId xmlns:p14="http://schemas.microsoft.com/office/powerpoint/2010/main" val="1977560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8311646"/>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129221-58C2-D0D2-CCE3-2B527F831A4D}"/>
              </a:ext>
            </a:extLst>
          </p:cNvPr>
          <p:cNvSpPr>
            <a:spLocks noGrp="1"/>
          </p:cNvSpPr>
          <p:nvPr>
            <p:ph type="title"/>
          </p:nvPr>
        </p:nvSpPr>
        <p:spPr/>
        <p:txBody>
          <a:bodyPr/>
          <a:lstStyle/>
          <a:p>
            <a:r>
              <a:rPr lang="sv-SE" dirty="0"/>
              <a:t>Definition av tillgänglighet - IFO</a:t>
            </a:r>
          </a:p>
        </p:txBody>
      </p:sp>
      <p:sp>
        <p:nvSpPr>
          <p:cNvPr id="3" name="Platshållare för text 2">
            <a:extLst>
              <a:ext uri="{FF2B5EF4-FFF2-40B4-BE49-F238E27FC236}">
                <a16:creationId xmlns:a16="http://schemas.microsoft.com/office/drawing/2014/main" id="{CA46BE43-B0A7-4B91-918F-F2DABEA1ACD0}"/>
              </a:ext>
            </a:extLst>
          </p:cNvPr>
          <p:cNvSpPr>
            <a:spLocks noGrp="1"/>
          </p:cNvSpPr>
          <p:nvPr>
            <p:ph type="body" sz="quarter" idx="11"/>
          </p:nvPr>
        </p:nvSpPr>
        <p:spPr>
          <a:xfrm>
            <a:off x="748988" y="1854423"/>
            <a:ext cx="4680000" cy="4008215"/>
          </a:xfrm>
        </p:spPr>
        <p:txBody>
          <a:bodyPr/>
          <a:lstStyle/>
          <a:p>
            <a:r>
              <a:rPr lang="sv-SE" dirty="0"/>
              <a:t>Tillgänglighet innebär att:</a:t>
            </a:r>
          </a:p>
          <a:p>
            <a:pPr marL="342900" indent="-342900">
              <a:buFont typeface="Arial" panose="020B0604020202020204" pitchFamily="34" charset="0"/>
              <a:buChar char="•"/>
            </a:pPr>
            <a:r>
              <a:rPr lang="sv-SE" dirty="0"/>
              <a:t>vara nåbar under arbetstid och jour – (viktigt med balans)</a:t>
            </a:r>
          </a:p>
          <a:p>
            <a:pPr marL="342900" indent="-342900">
              <a:buFont typeface="Arial" panose="020B0604020202020204" pitchFamily="34" charset="0"/>
              <a:buChar char="•"/>
            </a:pPr>
            <a:r>
              <a:rPr lang="sv-SE" dirty="0"/>
              <a:t>erbjuda stöd genom lättillgänglig rådgivning digitalt och fysiskt (att dessa fungerar smidigt för både medborgare och medarbetare)</a:t>
            </a:r>
          </a:p>
          <a:p>
            <a:pPr marL="342900" indent="-342900">
              <a:buFont typeface="Arial" panose="020B0604020202020204" pitchFamily="34" charset="0"/>
              <a:buChar char="•"/>
            </a:pPr>
            <a:r>
              <a:rPr lang="sv-SE" dirty="0"/>
              <a:t>tydlig information på hemsidor</a:t>
            </a:r>
          </a:p>
          <a:p>
            <a:pPr marL="342900" indent="-342900">
              <a:buFont typeface="Arial" panose="020B0604020202020204" pitchFamily="34" charset="0"/>
              <a:buChar char="•"/>
            </a:pPr>
            <a:r>
              <a:rPr lang="sv-SE" dirty="0"/>
              <a:t>skapa anpassade fysiska utrymmen </a:t>
            </a:r>
          </a:p>
          <a:p>
            <a:pPr marL="342900" indent="-342900">
              <a:buFont typeface="Arial" panose="020B0604020202020204" pitchFamily="34" charset="0"/>
              <a:buChar char="•"/>
            </a:pPr>
            <a:endParaRPr lang="sv-SE" dirty="0"/>
          </a:p>
          <a:p>
            <a:endParaRPr lang="sv-SE" dirty="0"/>
          </a:p>
        </p:txBody>
      </p:sp>
      <p:sp>
        <p:nvSpPr>
          <p:cNvPr id="4" name="Platshållare för bild 3">
            <a:extLst>
              <a:ext uri="{FF2B5EF4-FFF2-40B4-BE49-F238E27FC236}">
                <a16:creationId xmlns:a16="http://schemas.microsoft.com/office/drawing/2014/main" id="{E680D830-2BFA-1D26-C24A-8A68D43436A1}"/>
              </a:ext>
            </a:extLst>
          </p:cNvPr>
          <p:cNvSpPr>
            <a:spLocks noGrp="1"/>
          </p:cNvSpPr>
          <p:nvPr>
            <p:ph type="pic" sz="quarter" idx="12"/>
          </p:nvPr>
        </p:nvSpPr>
        <p:spPr/>
        <p:txBody>
          <a:bodyPr/>
          <a:lstStyle/>
          <a:p>
            <a:r>
              <a:rPr lang="sv-SE" sz="2400" i="1" dirty="0"/>
              <a:t>Tillgänglighet innebär enligt lagrådsremissen att:</a:t>
            </a:r>
          </a:p>
          <a:p>
            <a:pPr marL="342900" indent="-342900">
              <a:buFont typeface="Arial" panose="020B0604020202020204" pitchFamily="34" charset="0"/>
              <a:buChar char="•"/>
            </a:pPr>
            <a:r>
              <a:rPr lang="sv-SE" sz="2400" i="1" dirty="0"/>
              <a:t> tjänsterna ska vara lätta att nå</a:t>
            </a:r>
          </a:p>
          <a:p>
            <a:pPr marL="342900" indent="-342900">
              <a:buFont typeface="Arial" panose="020B0604020202020204" pitchFamily="34" charset="0"/>
              <a:buChar char="•"/>
            </a:pPr>
            <a:r>
              <a:rPr lang="sv-SE" sz="2400" i="1" dirty="0"/>
              <a:t>stöd ska ges tidigt och utan onödigt krångel</a:t>
            </a:r>
          </a:p>
          <a:p>
            <a:pPr marL="342900" indent="-342900">
              <a:buFont typeface="Arial" panose="020B0604020202020204" pitchFamily="34" charset="0"/>
              <a:buChar char="•"/>
            </a:pPr>
            <a:r>
              <a:rPr lang="sv-SE" sz="2400" i="1" dirty="0"/>
              <a:t>vissa insatser kan erbjudas utan behovsprövning</a:t>
            </a:r>
          </a:p>
          <a:p>
            <a:pPr marL="342900" indent="-342900">
              <a:buFont typeface="Arial" panose="020B0604020202020204" pitchFamily="34" charset="0"/>
              <a:buChar char="•"/>
            </a:pPr>
            <a:r>
              <a:rPr lang="sv-SE" sz="2400" i="1" dirty="0"/>
              <a:t>målet är att fler ska få hjälp snabbare</a:t>
            </a:r>
          </a:p>
          <a:p>
            <a:pPr marL="342900" indent="-342900">
              <a:buFont typeface="Arial" panose="020B0604020202020204" pitchFamily="34" charset="0"/>
              <a:buChar char="•"/>
            </a:pPr>
            <a:endParaRPr lang="sv-SE" sz="2400" dirty="0"/>
          </a:p>
        </p:txBody>
      </p:sp>
    </p:spTree>
    <p:extLst>
      <p:ext uri="{BB962C8B-B14F-4D97-AF65-F5344CB8AC3E}">
        <p14:creationId xmlns:p14="http://schemas.microsoft.com/office/powerpoint/2010/main" val="131747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129221-58C2-D0D2-CCE3-2B527F831A4D}"/>
              </a:ext>
            </a:extLst>
          </p:cNvPr>
          <p:cNvSpPr>
            <a:spLocks noGrp="1"/>
          </p:cNvSpPr>
          <p:nvPr>
            <p:ph type="title"/>
          </p:nvPr>
        </p:nvSpPr>
        <p:spPr/>
        <p:txBody>
          <a:bodyPr>
            <a:noAutofit/>
          </a:bodyPr>
          <a:lstStyle/>
          <a:p>
            <a:r>
              <a:rPr lang="sv-SE" sz="4000" dirty="0"/>
              <a:t>Definition av tillgänglighet - ledningsgrupp</a:t>
            </a:r>
          </a:p>
        </p:txBody>
      </p:sp>
      <p:sp>
        <p:nvSpPr>
          <p:cNvPr id="3" name="Platshållare för text 2">
            <a:extLst>
              <a:ext uri="{FF2B5EF4-FFF2-40B4-BE49-F238E27FC236}">
                <a16:creationId xmlns:a16="http://schemas.microsoft.com/office/drawing/2014/main" id="{CA46BE43-B0A7-4B91-918F-F2DABEA1ACD0}"/>
              </a:ext>
            </a:extLst>
          </p:cNvPr>
          <p:cNvSpPr>
            <a:spLocks noGrp="1"/>
          </p:cNvSpPr>
          <p:nvPr>
            <p:ph type="body" sz="quarter" idx="11"/>
          </p:nvPr>
        </p:nvSpPr>
        <p:spPr>
          <a:xfrm>
            <a:off x="839788" y="1854423"/>
            <a:ext cx="4680000" cy="4008215"/>
          </a:xfrm>
        </p:spPr>
        <p:txBody>
          <a:bodyPr/>
          <a:lstStyle/>
          <a:p>
            <a:r>
              <a:rPr lang="sv-SE" dirty="0"/>
              <a:t>Tillgänglighet innebär att:</a:t>
            </a:r>
          </a:p>
          <a:p>
            <a:pPr marL="342900" indent="-342900">
              <a:buFont typeface="Arial" panose="020B0604020202020204" pitchFamily="34" charset="0"/>
              <a:buChar char="•"/>
            </a:pPr>
            <a:r>
              <a:rPr lang="sv-SE" dirty="0"/>
              <a:t>vara närvarande och lätt att nå, både för medarbetare och brukare.</a:t>
            </a:r>
          </a:p>
          <a:p>
            <a:pPr marL="342900" indent="-342900">
              <a:buFont typeface="Arial" panose="020B0604020202020204" pitchFamily="34" charset="0"/>
              <a:buChar char="•"/>
            </a:pPr>
            <a:r>
              <a:rPr lang="sv-SE" dirty="0"/>
              <a:t>skapa tydliga kontaktvägar och sätta rimliga gränser för när man kan nås</a:t>
            </a:r>
          </a:p>
          <a:p>
            <a:pPr marL="342900" indent="-342900">
              <a:buFont typeface="Arial" panose="020B0604020202020204" pitchFamily="34" charset="0"/>
              <a:buChar char="•"/>
            </a:pPr>
            <a:r>
              <a:rPr lang="sv-SE" dirty="0"/>
              <a:t>minska tiden i interna möten för att vara mer tillgänglig för medarbetare och brukare.</a:t>
            </a:r>
          </a:p>
          <a:p>
            <a:endParaRPr lang="sv-SE" dirty="0"/>
          </a:p>
        </p:txBody>
      </p:sp>
      <p:sp>
        <p:nvSpPr>
          <p:cNvPr id="5" name="Platshållare för bild 3">
            <a:extLst>
              <a:ext uri="{FF2B5EF4-FFF2-40B4-BE49-F238E27FC236}">
                <a16:creationId xmlns:a16="http://schemas.microsoft.com/office/drawing/2014/main" id="{B48D170A-A964-F958-3B06-92D619B2D653}"/>
              </a:ext>
            </a:extLst>
          </p:cNvPr>
          <p:cNvSpPr>
            <a:spLocks noGrp="1"/>
          </p:cNvSpPr>
          <p:nvPr>
            <p:ph type="pic" sz="quarter" idx="12"/>
          </p:nvPr>
        </p:nvSpPr>
        <p:spPr>
          <a:xfrm>
            <a:off x="5727626" y="1854200"/>
            <a:ext cx="4680000" cy="4008438"/>
          </a:xfrm>
        </p:spPr>
        <p:txBody>
          <a:bodyPr/>
          <a:lstStyle/>
          <a:p>
            <a:r>
              <a:rPr lang="sv-SE" sz="2400" i="1" dirty="0"/>
              <a:t>Tillgänglighet innebär enligt lagrådsremissen att:</a:t>
            </a:r>
          </a:p>
          <a:p>
            <a:pPr marL="342900" indent="-342900">
              <a:buFont typeface="Arial" panose="020B0604020202020204" pitchFamily="34" charset="0"/>
              <a:buChar char="•"/>
            </a:pPr>
            <a:r>
              <a:rPr lang="sv-SE" sz="2400" i="1" dirty="0"/>
              <a:t> tjänsterna ska vara lätta att nå</a:t>
            </a:r>
          </a:p>
          <a:p>
            <a:pPr marL="342900" indent="-342900">
              <a:buFont typeface="Arial" panose="020B0604020202020204" pitchFamily="34" charset="0"/>
              <a:buChar char="•"/>
            </a:pPr>
            <a:r>
              <a:rPr lang="sv-SE" sz="2400" i="1" dirty="0"/>
              <a:t>stöd ska ges tidigt och utan onödigt krångel</a:t>
            </a:r>
          </a:p>
          <a:p>
            <a:pPr marL="342900" indent="-342900">
              <a:buFont typeface="Arial" panose="020B0604020202020204" pitchFamily="34" charset="0"/>
              <a:buChar char="•"/>
            </a:pPr>
            <a:r>
              <a:rPr lang="sv-SE" sz="2400" i="1" dirty="0"/>
              <a:t>vissa insatser kan erbjudas utan behovsprövning</a:t>
            </a:r>
          </a:p>
          <a:p>
            <a:pPr marL="342900" indent="-342900">
              <a:buFont typeface="Arial" panose="020B0604020202020204" pitchFamily="34" charset="0"/>
              <a:buChar char="•"/>
            </a:pPr>
            <a:r>
              <a:rPr lang="sv-SE" sz="2400" i="1" dirty="0"/>
              <a:t>målet är att fler ska få hjälp snabbare</a:t>
            </a:r>
          </a:p>
          <a:p>
            <a:pPr marL="0" indent="0">
              <a:buNone/>
            </a:pPr>
            <a:endParaRPr lang="sv-SE" sz="2400" dirty="0"/>
          </a:p>
        </p:txBody>
      </p:sp>
    </p:spTree>
    <p:extLst>
      <p:ext uri="{BB962C8B-B14F-4D97-AF65-F5344CB8AC3E}">
        <p14:creationId xmlns:p14="http://schemas.microsoft.com/office/powerpoint/2010/main" val="151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1068C4-A749-F1D8-BD4E-C89A0B5C336D}"/>
              </a:ext>
            </a:extLst>
          </p:cNvPr>
          <p:cNvSpPr>
            <a:spLocks noGrp="1"/>
          </p:cNvSpPr>
          <p:nvPr>
            <p:ph type="title"/>
          </p:nvPr>
        </p:nvSpPr>
        <p:spPr/>
        <p:txBody>
          <a:bodyPr/>
          <a:lstStyle/>
          <a:p>
            <a:r>
              <a:rPr lang="sv-SE" dirty="0"/>
              <a:t>Definition av förebyggande - IFO</a:t>
            </a:r>
          </a:p>
        </p:txBody>
      </p:sp>
      <p:sp>
        <p:nvSpPr>
          <p:cNvPr id="3" name="Platshållare för text 2">
            <a:extLst>
              <a:ext uri="{FF2B5EF4-FFF2-40B4-BE49-F238E27FC236}">
                <a16:creationId xmlns:a16="http://schemas.microsoft.com/office/drawing/2014/main" id="{D0B14D36-CD78-E929-3717-D53E14F4A153}"/>
              </a:ext>
            </a:extLst>
          </p:cNvPr>
          <p:cNvSpPr>
            <a:spLocks noGrp="1"/>
          </p:cNvSpPr>
          <p:nvPr>
            <p:ph type="body" sz="quarter" idx="11"/>
          </p:nvPr>
        </p:nvSpPr>
        <p:spPr>
          <a:xfrm>
            <a:off x="330198" y="1854200"/>
            <a:ext cx="4680000" cy="4008215"/>
          </a:xfrm>
        </p:spPr>
        <p:txBody>
          <a:bodyPr/>
          <a:lstStyle/>
          <a:p>
            <a:r>
              <a:rPr lang="sv-SE" sz="2000" dirty="0"/>
              <a:t>Förebyggande arbete handlar om att:</a:t>
            </a:r>
          </a:p>
          <a:p>
            <a:pPr marL="342900" indent="-342900">
              <a:buFont typeface="Arial" panose="020B0604020202020204" pitchFamily="34" charset="0"/>
              <a:buChar char="•"/>
            </a:pPr>
            <a:r>
              <a:rPr lang="sv-SE" sz="2000" dirty="0"/>
              <a:t> identifiera behov och sätta in åtgärder innan problem hinner utvecklas, </a:t>
            </a:r>
          </a:p>
          <a:p>
            <a:pPr marL="342900" indent="-342900">
              <a:buFont typeface="Arial" panose="020B0604020202020204" pitchFamily="34" charset="0"/>
              <a:buChar char="•"/>
            </a:pPr>
            <a:r>
              <a:rPr lang="sv-SE" sz="2000" dirty="0"/>
              <a:t>Förebyggande arbete riktar sig både till samhället som till specifika målgrupper. </a:t>
            </a:r>
          </a:p>
          <a:p>
            <a:pPr marL="342900" indent="-342900">
              <a:buFont typeface="Arial" panose="020B0604020202020204" pitchFamily="34" charset="0"/>
              <a:buChar char="•"/>
            </a:pPr>
            <a:r>
              <a:rPr lang="sv-SE" sz="2000" dirty="0"/>
              <a:t>Samarbete med skola, polis och andra aktörer är viktigt</a:t>
            </a:r>
          </a:p>
          <a:p>
            <a:pPr marL="342900" indent="-342900">
              <a:buFont typeface="Arial" panose="020B0604020202020204" pitchFamily="34" charset="0"/>
              <a:buChar char="•"/>
            </a:pPr>
            <a:r>
              <a:rPr lang="sv-SE" sz="2000" dirty="0"/>
              <a:t>verktyg som hjälper individer och familjer i riskzonen (t ex ABC). </a:t>
            </a:r>
          </a:p>
          <a:p>
            <a:pPr marL="342900" indent="-342900">
              <a:buFont typeface="Arial" panose="020B0604020202020204" pitchFamily="34" charset="0"/>
              <a:buChar char="•"/>
            </a:pPr>
            <a:r>
              <a:rPr lang="sv-SE" sz="2000" dirty="0"/>
              <a:t>avdramatisera socialt arbete för att göra det mer tillgängligt</a:t>
            </a:r>
          </a:p>
          <a:p>
            <a:r>
              <a:rPr lang="sv-SE" sz="2000" dirty="0"/>
              <a:t> </a:t>
            </a:r>
          </a:p>
        </p:txBody>
      </p:sp>
      <p:sp>
        <p:nvSpPr>
          <p:cNvPr id="4" name="Platshållare för bild 3">
            <a:extLst>
              <a:ext uri="{FF2B5EF4-FFF2-40B4-BE49-F238E27FC236}">
                <a16:creationId xmlns:a16="http://schemas.microsoft.com/office/drawing/2014/main" id="{DDA7DB35-FE2B-F638-6AB2-96FD99C4A66B}"/>
              </a:ext>
            </a:extLst>
          </p:cNvPr>
          <p:cNvSpPr>
            <a:spLocks noGrp="1"/>
          </p:cNvSpPr>
          <p:nvPr>
            <p:ph type="pic" sz="quarter" idx="12"/>
          </p:nvPr>
        </p:nvSpPr>
        <p:spPr>
          <a:xfrm>
            <a:off x="5651381" y="1854200"/>
            <a:ext cx="4680000" cy="4008438"/>
          </a:xfrm>
        </p:spPr>
        <p:txBody>
          <a:bodyPr/>
          <a:lstStyle/>
          <a:p>
            <a:r>
              <a:rPr lang="sv-SE" sz="2000" i="1" dirty="0"/>
              <a:t>Förebyggande arbete enligt lagrådsremissen:</a:t>
            </a:r>
          </a:p>
          <a:p>
            <a:pPr marL="342900" indent="-342900">
              <a:buFont typeface="Arial" panose="020B0604020202020204" pitchFamily="34" charset="0"/>
              <a:buChar char="•"/>
            </a:pPr>
            <a:r>
              <a:rPr lang="sv-SE" sz="2000" i="1" dirty="0"/>
              <a:t>förhindra problem innan de uppstår</a:t>
            </a:r>
          </a:p>
          <a:p>
            <a:pPr marL="342900" indent="-342900">
              <a:buFont typeface="Arial" panose="020B0604020202020204" pitchFamily="34" charset="0"/>
              <a:buChar char="•"/>
            </a:pPr>
            <a:r>
              <a:rPr lang="sv-SE" sz="2000" i="1" dirty="0"/>
              <a:t>tidiga insatser ska stärka välbefinnande och minska risker</a:t>
            </a:r>
          </a:p>
          <a:p>
            <a:pPr marL="342900" indent="-342900">
              <a:buFont typeface="Arial" panose="020B0604020202020204" pitchFamily="34" charset="0"/>
              <a:buChar char="•"/>
            </a:pPr>
            <a:r>
              <a:rPr lang="sv-SE" sz="2000" i="1" dirty="0"/>
              <a:t>arbeta proaktivt för att stötta individer </a:t>
            </a:r>
            <a:r>
              <a:rPr lang="sv-SE" sz="2000" i="1" dirty="0" err="1"/>
              <a:t>tildigt</a:t>
            </a:r>
            <a:endParaRPr lang="sv-SE" sz="2000" i="1" dirty="0"/>
          </a:p>
          <a:p>
            <a:pPr marL="342900" indent="-342900">
              <a:buFont typeface="Arial" panose="020B0604020202020204" pitchFamily="34" charset="0"/>
              <a:buChar char="•"/>
            </a:pPr>
            <a:r>
              <a:rPr lang="sv-SE" sz="2000" i="1" dirty="0"/>
              <a:t>förebyggande stöd utan behovsprövning</a:t>
            </a:r>
          </a:p>
          <a:p>
            <a:pPr marL="342900" indent="-342900">
              <a:buFont typeface="Arial" panose="020B0604020202020204" pitchFamily="34" charset="0"/>
              <a:buChar char="•"/>
            </a:pPr>
            <a:r>
              <a:rPr lang="sv-SE" sz="2000" i="1" dirty="0"/>
              <a:t>skapa ett starkare socialt skyddsnät</a:t>
            </a:r>
          </a:p>
        </p:txBody>
      </p:sp>
    </p:spTree>
    <p:extLst>
      <p:ext uri="{BB962C8B-B14F-4D97-AF65-F5344CB8AC3E}">
        <p14:creationId xmlns:p14="http://schemas.microsoft.com/office/powerpoint/2010/main" val="29230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1068C4-A749-F1D8-BD4E-C89A0B5C336D}"/>
              </a:ext>
            </a:extLst>
          </p:cNvPr>
          <p:cNvSpPr>
            <a:spLocks noGrp="1"/>
          </p:cNvSpPr>
          <p:nvPr>
            <p:ph type="title"/>
          </p:nvPr>
        </p:nvSpPr>
        <p:spPr/>
        <p:txBody>
          <a:bodyPr>
            <a:noAutofit/>
          </a:bodyPr>
          <a:lstStyle/>
          <a:p>
            <a:r>
              <a:rPr lang="sv-SE" sz="3600" dirty="0"/>
              <a:t>Definition av Förebyggande - ledningsgruppen</a:t>
            </a:r>
          </a:p>
        </p:txBody>
      </p:sp>
      <p:sp>
        <p:nvSpPr>
          <p:cNvPr id="10" name="Platshållare för bild 3">
            <a:extLst>
              <a:ext uri="{FF2B5EF4-FFF2-40B4-BE49-F238E27FC236}">
                <a16:creationId xmlns:a16="http://schemas.microsoft.com/office/drawing/2014/main" id="{DDA7DB35-FE2B-F638-6AB2-96FD99C4A66B}"/>
              </a:ext>
            </a:extLst>
          </p:cNvPr>
          <p:cNvSpPr txBox="1">
            <a:spLocks/>
          </p:cNvSpPr>
          <p:nvPr/>
        </p:nvSpPr>
        <p:spPr>
          <a:xfrm>
            <a:off x="704144" y="1688305"/>
            <a:ext cx="4680000" cy="4008438"/>
          </a:xfrm>
          <a:prstGeom prst="rect">
            <a:avLst/>
          </a:prstGeom>
        </p:spPr>
        <p:txBody>
          <a:bodyPr/>
          <a:lstStyle>
            <a:lvl1pPr marL="0" indent="0" algn="l" defTabSz="914400" rtl="0" eaLnBrk="1" latinLnBrk="0" hangingPunct="1">
              <a:lnSpc>
                <a:spcPct val="90000"/>
              </a:lnSpc>
              <a:spcBef>
                <a:spcPts val="1000"/>
              </a:spcBef>
              <a:buFontTx/>
              <a:buNone/>
              <a:defRPr sz="1600" kern="1200">
                <a:solidFill>
                  <a:schemeClr val="tx1"/>
                </a:solidFill>
                <a:latin typeface="GT Walsheim Regular" pitchFamily="2" charset="77"/>
                <a:ea typeface="+mn-ea"/>
                <a:cs typeface="GT Walsheim Regula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2000" dirty="0"/>
              <a:t>Förebyggande arbete för innebär att:</a:t>
            </a:r>
          </a:p>
          <a:p>
            <a:pPr marL="342900" indent="-342900">
              <a:buFont typeface="Arial" panose="020B0604020202020204" pitchFamily="34" charset="0"/>
              <a:buChar char="•"/>
            </a:pPr>
            <a:r>
              <a:rPr lang="sv-SE" sz="2000" dirty="0"/>
              <a:t> skapa förutsättningar för äldre att bo kvar hemma </a:t>
            </a:r>
          </a:p>
          <a:p>
            <a:pPr marL="342900" indent="-342900">
              <a:buFont typeface="Arial" panose="020B0604020202020204" pitchFamily="34" charset="0"/>
              <a:buChar char="•"/>
            </a:pPr>
            <a:r>
              <a:rPr lang="sv-SE" sz="2000" dirty="0"/>
              <a:t>insatser som minskar behovet av ökad omvårdnad</a:t>
            </a:r>
          </a:p>
          <a:p>
            <a:pPr marL="342900" indent="-342900">
              <a:buFont typeface="Arial" panose="020B0604020202020204" pitchFamily="34" charset="0"/>
              <a:buChar char="•"/>
            </a:pPr>
            <a:r>
              <a:rPr lang="sv-SE" sz="2000" dirty="0"/>
              <a:t>erbjuda fysisk aktivitet och sociala aktiviteter </a:t>
            </a:r>
          </a:p>
          <a:p>
            <a:pPr marL="342900" indent="-342900">
              <a:buFont typeface="Arial" panose="020B0604020202020204" pitchFamily="34" charset="0"/>
              <a:buChar char="•"/>
            </a:pPr>
            <a:r>
              <a:rPr lang="sv-SE" sz="2000" dirty="0"/>
              <a:t>tidig identifiering av problematik genom hembesök</a:t>
            </a:r>
          </a:p>
          <a:p>
            <a:pPr marL="342900" indent="-342900">
              <a:buFont typeface="Arial" panose="020B0604020202020204" pitchFamily="34" charset="0"/>
              <a:buChar char="•"/>
            </a:pPr>
            <a:r>
              <a:rPr lang="sv-SE" sz="2000" dirty="0"/>
              <a:t>samverkan med pensionärs-organisationer och regionen</a:t>
            </a:r>
          </a:p>
          <a:p>
            <a:pPr marL="342900" indent="-342900">
              <a:buFont typeface="Arial" panose="020B0604020202020204" pitchFamily="34" charset="0"/>
              <a:buChar char="•"/>
            </a:pPr>
            <a:r>
              <a:rPr lang="sv-SE" sz="2000" dirty="0"/>
              <a:t> säkerställa att medarbetare har förmåga att arbeta förebyggande</a:t>
            </a:r>
          </a:p>
          <a:p>
            <a:endParaRPr lang="sv-SE" sz="2000" dirty="0"/>
          </a:p>
        </p:txBody>
      </p:sp>
      <p:sp>
        <p:nvSpPr>
          <p:cNvPr id="11" name="Platshållare för bild 3">
            <a:extLst>
              <a:ext uri="{FF2B5EF4-FFF2-40B4-BE49-F238E27FC236}">
                <a16:creationId xmlns:a16="http://schemas.microsoft.com/office/drawing/2014/main" id="{DFA664DB-DA6D-7945-C784-08A6A99D98B7}"/>
              </a:ext>
            </a:extLst>
          </p:cNvPr>
          <p:cNvSpPr>
            <a:spLocks noGrp="1"/>
          </p:cNvSpPr>
          <p:nvPr>
            <p:ph type="pic" sz="quarter" idx="12"/>
          </p:nvPr>
        </p:nvSpPr>
        <p:spPr>
          <a:xfrm>
            <a:off x="5935465" y="2117724"/>
            <a:ext cx="4680000" cy="4008438"/>
          </a:xfrm>
        </p:spPr>
        <p:txBody>
          <a:bodyPr/>
          <a:lstStyle/>
          <a:p>
            <a:r>
              <a:rPr lang="sv-SE" sz="2000" i="1" dirty="0"/>
              <a:t>Förebyggande arbete enligt lagrådsremissen:</a:t>
            </a:r>
          </a:p>
          <a:p>
            <a:pPr marL="342900" indent="-342900">
              <a:buFont typeface="Arial" panose="020B0604020202020204" pitchFamily="34" charset="0"/>
              <a:buChar char="•"/>
            </a:pPr>
            <a:r>
              <a:rPr lang="sv-SE" sz="2000" i="1" dirty="0"/>
              <a:t>förhindra problem innan de uppstår</a:t>
            </a:r>
          </a:p>
          <a:p>
            <a:pPr marL="342900" indent="-342900">
              <a:buFont typeface="Arial" panose="020B0604020202020204" pitchFamily="34" charset="0"/>
              <a:buChar char="•"/>
            </a:pPr>
            <a:r>
              <a:rPr lang="sv-SE" sz="2000" i="1" dirty="0"/>
              <a:t>tidiga insatser ska stärka välbefinnande och minska risker</a:t>
            </a:r>
          </a:p>
          <a:p>
            <a:pPr marL="342900" indent="-342900">
              <a:buFont typeface="Arial" panose="020B0604020202020204" pitchFamily="34" charset="0"/>
              <a:buChar char="•"/>
            </a:pPr>
            <a:r>
              <a:rPr lang="sv-SE" sz="2000" i="1" dirty="0"/>
              <a:t>arbeta proaktivt för att stötta individer tidigt</a:t>
            </a:r>
          </a:p>
          <a:p>
            <a:pPr marL="342900" indent="-342900">
              <a:buFont typeface="Arial" panose="020B0604020202020204" pitchFamily="34" charset="0"/>
              <a:buChar char="•"/>
            </a:pPr>
            <a:r>
              <a:rPr lang="sv-SE" sz="2000" i="1" dirty="0"/>
              <a:t>förebyggande stöd utan behovsprövning</a:t>
            </a:r>
          </a:p>
          <a:p>
            <a:pPr marL="342900" indent="-342900">
              <a:buFont typeface="Arial" panose="020B0604020202020204" pitchFamily="34" charset="0"/>
              <a:buChar char="•"/>
            </a:pPr>
            <a:r>
              <a:rPr lang="sv-SE" sz="2000" i="1" dirty="0"/>
              <a:t>skapa ett starkare socialt skyddsn</a:t>
            </a:r>
            <a:r>
              <a:rPr lang="sv-SE" sz="1800" i="1" dirty="0">
                <a:latin typeface="Aptos" panose="020B0004020202020204" pitchFamily="34" charset="0"/>
              </a:rPr>
              <a:t>ät</a:t>
            </a:r>
          </a:p>
        </p:txBody>
      </p:sp>
    </p:spTree>
    <p:extLst>
      <p:ext uri="{BB962C8B-B14F-4D97-AF65-F5344CB8AC3E}">
        <p14:creationId xmlns:p14="http://schemas.microsoft.com/office/powerpoint/2010/main" val="308404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129221-58C2-D0D2-CCE3-2B527F831A4D}"/>
              </a:ext>
            </a:extLst>
          </p:cNvPr>
          <p:cNvSpPr>
            <a:spLocks noGrp="1"/>
          </p:cNvSpPr>
          <p:nvPr>
            <p:ph type="title"/>
          </p:nvPr>
        </p:nvSpPr>
        <p:spPr/>
        <p:txBody>
          <a:bodyPr/>
          <a:lstStyle/>
          <a:p>
            <a:r>
              <a:rPr lang="sv-SE" dirty="0"/>
              <a:t>Definition av kunskapsbaserat - IFO</a:t>
            </a:r>
          </a:p>
        </p:txBody>
      </p:sp>
      <p:sp>
        <p:nvSpPr>
          <p:cNvPr id="3" name="Platshållare för text 2">
            <a:extLst>
              <a:ext uri="{FF2B5EF4-FFF2-40B4-BE49-F238E27FC236}">
                <a16:creationId xmlns:a16="http://schemas.microsoft.com/office/drawing/2014/main" id="{CA46BE43-B0A7-4B91-918F-F2DABEA1ACD0}"/>
              </a:ext>
            </a:extLst>
          </p:cNvPr>
          <p:cNvSpPr>
            <a:spLocks noGrp="1"/>
          </p:cNvSpPr>
          <p:nvPr>
            <p:ph type="body" sz="quarter" idx="11"/>
          </p:nvPr>
        </p:nvSpPr>
        <p:spPr/>
        <p:txBody>
          <a:bodyPr/>
          <a:lstStyle/>
          <a:p>
            <a:r>
              <a:rPr lang="sv-SE" sz="2000" dirty="0"/>
              <a:t>Kunskaps- och evidensbaserat arbetssätt innebär:</a:t>
            </a:r>
          </a:p>
          <a:p>
            <a:pPr marL="342900" indent="-342900">
              <a:buFont typeface="Arial" panose="020B0604020202020204" pitchFamily="34" charset="0"/>
              <a:buChar char="•"/>
            </a:pPr>
            <a:r>
              <a:rPr lang="sv-SE" sz="2000" dirty="0"/>
              <a:t>evidensbaserade metoder för att skapa trygghet och </a:t>
            </a:r>
            <a:r>
              <a:rPr lang="sv-SE" sz="2000" dirty="0" err="1"/>
              <a:t>rättsäkerhet</a:t>
            </a:r>
            <a:endParaRPr lang="sv-SE" sz="2000" dirty="0"/>
          </a:p>
          <a:p>
            <a:pPr marL="342900" indent="-342900">
              <a:buFont typeface="Arial" panose="020B0604020202020204" pitchFamily="34" charset="0"/>
              <a:buChar char="•"/>
            </a:pPr>
            <a:r>
              <a:rPr lang="sv-SE" sz="2000" dirty="0"/>
              <a:t>lösa utmaningen i att mäta mänskliga beteendeförändringar </a:t>
            </a:r>
          </a:p>
          <a:p>
            <a:pPr marL="342900" indent="-342900">
              <a:buFont typeface="Arial" panose="020B0604020202020204" pitchFamily="34" charset="0"/>
              <a:buChar char="•"/>
            </a:pPr>
            <a:r>
              <a:rPr lang="sv-SE" sz="2000" dirty="0"/>
              <a:t>anpassa verktygen efter individens behov. </a:t>
            </a:r>
          </a:p>
          <a:p>
            <a:pPr marL="342900" indent="-342900">
              <a:buFont typeface="Arial" panose="020B0604020202020204" pitchFamily="34" charset="0"/>
              <a:buChar char="•"/>
            </a:pPr>
            <a:r>
              <a:rPr lang="sv-SE" sz="2000" dirty="0"/>
              <a:t>följa Nationella riktlinjer och forsknings-baserade metoder </a:t>
            </a:r>
          </a:p>
          <a:p>
            <a:pPr marL="342900" indent="-342900">
              <a:buFont typeface="Arial" panose="020B0604020202020204" pitchFamily="34" charset="0"/>
              <a:buChar char="•"/>
            </a:pPr>
            <a:r>
              <a:rPr lang="sv-SE" sz="2000" dirty="0"/>
              <a:t>hålla sig uppdaterad med aktuell kunskap </a:t>
            </a:r>
          </a:p>
          <a:p>
            <a:pPr marL="342900" indent="-342900">
              <a:buFont typeface="Arial" panose="020B0604020202020204" pitchFamily="34" charset="0"/>
              <a:buChar char="•"/>
            </a:pPr>
            <a:r>
              <a:rPr lang="sv-SE" sz="2000" dirty="0"/>
              <a:t>säkerställa lika förutsättningar för rätt insats till alla</a:t>
            </a:r>
          </a:p>
          <a:p>
            <a:endParaRPr lang="sv-SE" dirty="0"/>
          </a:p>
          <a:p>
            <a:endParaRPr lang="sv-SE" dirty="0"/>
          </a:p>
        </p:txBody>
      </p:sp>
      <p:sp>
        <p:nvSpPr>
          <p:cNvPr id="4" name="Platshållare för bild 3">
            <a:extLst>
              <a:ext uri="{FF2B5EF4-FFF2-40B4-BE49-F238E27FC236}">
                <a16:creationId xmlns:a16="http://schemas.microsoft.com/office/drawing/2014/main" id="{E680D830-2BFA-1D26-C24A-8A68D43436A1}"/>
              </a:ext>
            </a:extLst>
          </p:cNvPr>
          <p:cNvSpPr>
            <a:spLocks noGrp="1"/>
          </p:cNvSpPr>
          <p:nvPr>
            <p:ph type="pic" sz="quarter" idx="12"/>
          </p:nvPr>
        </p:nvSpPr>
        <p:spPr>
          <a:xfrm>
            <a:off x="5930781" y="1854200"/>
            <a:ext cx="4495609" cy="4008438"/>
          </a:xfrm>
        </p:spPr>
        <p:txBody>
          <a:bodyPr/>
          <a:lstStyle/>
          <a:p>
            <a:r>
              <a:rPr lang="sv-SE" sz="2000" i="1" dirty="0"/>
              <a:t>Kunskaps- och evidensbaserat arbetssätt innebär enligt lagrådsremissen:</a:t>
            </a:r>
          </a:p>
          <a:p>
            <a:pPr marL="342900" indent="-342900">
              <a:buFont typeface="Arial" panose="020B0604020202020204" pitchFamily="34" charset="0"/>
              <a:buChar char="•"/>
            </a:pPr>
            <a:r>
              <a:rPr lang="sv-SE" sz="2000" i="1" dirty="0"/>
              <a:t>ska baseras på aktuell forskning och beprövade erfarenheter</a:t>
            </a:r>
          </a:p>
          <a:p>
            <a:pPr marL="342900" indent="-342900">
              <a:buFont typeface="Arial" panose="020B0604020202020204" pitchFamily="34" charset="0"/>
              <a:buChar char="•"/>
            </a:pPr>
            <a:r>
              <a:rPr lang="sv-SE" sz="2000" i="1" dirty="0"/>
              <a:t>beslut och insatser ska stödjas av dokumenterad evidens</a:t>
            </a:r>
          </a:p>
          <a:p>
            <a:pPr marL="342900" indent="-342900">
              <a:buFont typeface="Arial" panose="020B0604020202020204" pitchFamily="34" charset="0"/>
              <a:buChar char="•"/>
            </a:pPr>
            <a:r>
              <a:rPr lang="sv-SE" sz="2000" i="1" dirty="0"/>
              <a:t>systematisk användning av data för att säkerställa effektiva insatser</a:t>
            </a:r>
          </a:p>
          <a:p>
            <a:pPr marL="342900" indent="-342900">
              <a:buFont typeface="Arial" panose="020B0604020202020204" pitchFamily="34" charset="0"/>
              <a:buChar char="•"/>
            </a:pPr>
            <a:r>
              <a:rPr lang="sv-SE" sz="2000" i="1" dirty="0"/>
              <a:t>fokus på att ge bästa möjliga resultat för individ och samhälle</a:t>
            </a:r>
          </a:p>
          <a:p>
            <a:pPr marL="342900" indent="-342900">
              <a:buFont typeface="Arial" panose="020B0604020202020204" pitchFamily="34" charset="0"/>
              <a:buChar char="•"/>
            </a:pPr>
            <a:endParaRPr lang="sv-SE" sz="2000" i="1" dirty="0"/>
          </a:p>
          <a:p>
            <a:endParaRPr lang="sv-SE" sz="2400" dirty="0"/>
          </a:p>
        </p:txBody>
      </p:sp>
    </p:spTree>
    <p:extLst>
      <p:ext uri="{BB962C8B-B14F-4D97-AF65-F5344CB8AC3E}">
        <p14:creationId xmlns:p14="http://schemas.microsoft.com/office/powerpoint/2010/main" val="319282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129221-58C2-D0D2-CCE3-2B527F831A4D}"/>
              </a:ext>
            </a:extLst>
          </p:cNvPr>
          <p:cNvSpPr>
            <a:spLocks noGrp="1"/>
          </p:cNvSpPr>
          <p:nvPr>
            <p:ph type="title"/>
          </p:nvPr>
        </p:nvSpPr>
        <p:spPr/>
        <p:txBody>
          <a:bodyPr>
            <a:noAutofit/>
          </a:bodyPr>
          <a:lstStyle/>
          <a:p>
            <a:r>
              <a:rPr lang="sv-SE" sz="3600" dirty="0"/>
              <a:t>Definition av kunskapsbaserat ledningsgruppen</a:t>
            </a:r>
          </a:p>
        </p:txBody>
      </p:sp>
      <p:sp>
        <p:nvSpPr>
          <p:cNvPr id="4" name="Platshållare för bild 3">
            <a:extLst>
              <a:ext uri="{FF2B5EF4-FFF2-40B4-BE49-F238E27FC236}">
                <a16:creationId xmlns:a16="http://schemas.microsoft.com/office/drawing/2014/main" id="{E680D830-2BFA-1D26-C24A-8A68D43436A1}"/>
              </a:ext>
            </a:extLst>
          </p:cNvPr>
          <p:cNvSpPr>
            <a:spLocks noGrp="1"/>
          </p:cNvSpPr>
          <p:nvPr>
            <p:ph type="pic" sz="quarter" idx="12"/>
          </p:nvPr>
        </p:nvSpPr>
        <p:spPr>
          <a:xfrm>
            <a:off x="1135757" y="1854200"/>
            <a:ext cx="4495609" cy="4008438"/>
          </a:xfrm>
        </p:spPr>
        <p:txBody>
          <a:bodyPr/>
          <a:lstStyle/>
          <a:p>
            <a:r>
              <a:rPr lang="sv-SE" sz="2000" dirty="0"/>
              <a:t>Kunskaps- och evidensbaserat arbetssätt innebär att:</a:t>
            </a:r>
          </a:p>
          <a:p>
            <a:pPr marL="342900" indent="-342900">
              <a:buFont typeface="Arial" panose="020B0604020202020204" pitchFamily="34" charset="0"/>
              <a:buChar char="•"/>
            </a:pPr>
            <a:r>
              <a:rPr lang="sv-SE" sz="2000" dirty="0"/>
              <a:t>säkerställa att medarbetare har rätt kompetens och utbildning  är viktigt</a:t>
            </a:r>
          </a:p>
          <a:p>
            <a:pPr marL="1028700" lvl="1" indent="-342900">
              <a:buFont typeface="Courier New" panose="02070309020205020404" pitchFamily="49" charset="0"/>
              <a:buChar char="o"/>
            </a:pPr>
            <a:r>
              <a:rPr lang="sv-SE" sz="2000" dirty="0">
                <a:latin typeface="GT Walsheim Regular" pitchFamily="2" charset="77"/>
                <a:cs typeface="GT Walsheim Regular" pitchFamily="2" charset="77"/>
              </a:rPr>
              <a:t>ses som en utmaning – outbildade medarbetare</a:t>
            </a:r>
            <a:endParaRPr lang="sv-SE" sz="2800" dirty="0"/>
          </a:p>
          <a:p>
            <a:pPr marL="342900" indent="-342900">
              <a:buFont typeface="Arial" panose="020B0604020202020204" pitchFamily="34" charset="0"/>
              <a:buChar char="•"/>
            </a:pPr>
            <a:r>
              <a:rPr lang="sv-SE" sz="2000" dirty="0"/>
              <a:t>att arbeta enligt forskning och evidens</a:t>
            </a:r>
          </a:p>
          <a:p>
            <a:pPr marL="342900" indent="-342900">
              <a:buFont typeface="Arial" panose="020B0604020202020204" pitchFamily="34" charset="0"/>
              <a:buChar char="•"/>
            </a:pPr>
            <a:r>
              <a:rPr lang="sv-SE" sz="2000" dirty="0"/>
              <a:t>utbildning, implementering och uppföljning är viktigt</a:t>
            </a:r>
          </a:p>
          <a:p>
            <a:pPr marL="342900" indent="-342900">
              <a:buFont typeface="Arial" panose="020B0604020202020204" pitchFamily="34" charset="0"/>
              <a:buChar char="•"/>
            </a:pPr>
            <a:r>
              <a:rPr lang="sv-SE" sz="2000" dirty="0"/>
              <a:t>ta stöd i lagstiftning, domar, vårdhandbok </a:t>
            </a:r>
            <a:r>
              <a:rPr lang="sv-SE" sz="2000" dirty="0" err="1"/>
              <a:t>etc</a:t>
            </a:r>
            <a:r>
              <a:rPr lang="sv-SE" sz="2000" dirty="0"/>
              <a:t> för att säkerställa likvärdig vård och omsorg</a:t>
            </a:r>
          </a:p>
        </p:txBody>
      </p:sp>
      <p:sp>
        <p:nvSpPr>
          <p:cNvPr id="7" name="Platshållare för bild 3">
            <a:extLst>
              <a:ext uri="{FF2B5EF4-FFF2-40B4-BE49-F238E27FC236}">
                <a16:creationId xmlns:a16="http://schemas.microsoft.com/office/drawing/2014/main" id="{967B5755-FD57-4323-37EC-EB573EC8F44E}"/>
              </a:ext>
            </a:extLst>
          </p:cNvPr>
          <p:cNvSpPr txBox="1">
            <a:spLocks/>
          </p:cNvSpPr>
          <p:nvPr/>
        </p:nvSpPr>
        <p:spPr>
          <a:xfrm>
            <a:off x="5930781" y="1854200"/>
            <a:ext cx="4495609" cy="4008438"/>
          </a:xfrm>
          <a:prstGeom prst="rect">
            <a:avLst/>
          </a:prstGeom>
        </p:spPr>
        <p:txBody>
          <a:bodyPr/>
          <a:lstStyle>
            <a:lvl1pPr marL="0" indent="0" algn="l" defTabSz="914400" rtl="0" eaLnBrk="1" latinLnBrk="0" hangingPunct="1">
              <a:lnSpc>
                <a:spcPct val="90000"/>
              </a:lnSpc>
              <a:spcBef>
                <a:spcPts val="1000"/>
              </a:spcBef>
              <a:buFontTx/>
              <a:buNone/>
              <a:defRPr sz="1600" kern="1200">
                <a:solidFill>
                  <a:schemeClr val="tx1"/>
                </a:solidFill>
                <a:latin typeface="GT Walsheim Regular" pitchFamily="2" charset="77"/>
                <a:ea typeface="+mn-ea"/>
                <a:cs typeface="GT Walsheim Regular"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2000" i="1" dirty="0"/>
              <a:t>Kunskaps- och evidensbaserat arbetssätt innebär enligt lagrådsremissen:</a:t>
            </a:r>
          </a:p>
          <a:p>
            <a:pPr marL="342900" indent="-342900">
              <a:buFont typeface="Arial" panose="020B0604020202020204" pitchFamily="34" charset="0"/>
              <a:buChar char="•"/>
            </a:pPr>
            <a:r>
              <a:rPr lang="sv-SE" sz="2000" i="1" dirty="0"/>
              <a:t>ska baseras på aktuell forskning och beprövade erfarenheter</a:t>
            </a:r>
          </a:p>
          <a:p>
            <a:pPr marL="342900" indent="-342900">
              <a:buFont typeface="Arial" panose="020B0604020202020204" pitchFamily="34" charset="0"/>
              <a:buChar char="•"/>
            </a:pPr>
            <a:r>
              <a:rPr lang="sv-SE" sz="2000" i="1" dirty="0"/>
              <a:t>beslut och insatser ska stödjas av dokumenterad evidens</a:t>
            </a:r>
          </a:p>
          <a:p>
            <a:pPr marL="342900" indent="-342900">
              <a:buFont typeface="Arial" panose="020B0604020202020204" pitchFamily="34" charset="0"/>
              <a:buChar char="•"/>
            </a:pPr>
            <a:r>
              <a:rPr lang="sv-SE" sz="2000" i="1" dirty="0"/>
              <a:t>systematisk användning av data för att säkerställa effektiva insatser</a:t>
            </a:r>
          </a:p>
          <a:p>
            <a:pPr marL="342900" indent="-342900">
              <a:buFont typeface="Arial" panose="020B0604020202020204" pitchFamily="34" charset="0"/>
              <a:buChar char="•"/>
            </a:pPr>
            <a:r>
              <a:rPr lang="sv-SE" sz="2000" i="1" dirty="0"/>
              <a:t>fokus på att ge bästa möjliga resultat för individ och samhälle</a:t>
            </a:r>
          </a:p>
          <a:p>
            <a:pPr marL="342900" indent="-342900">
              <a:buFont typeface="Arial" panose="020B0604020202020204" pitchFamily="34" charset="0"/>
              <a:buChar char="•"/>
            </a:pPr>
            <a:endParaRPr lang="sv-SE" sz="2000" i="1" dirty="0">
              <a:latin typeface="Aptos" panose="020B0004020202020204" pitchFamily="34" charset="0"/>
            </a:endParaRPr>
          </a:p>
          <a:p>
            <a:endParaRPr lang="sv-SE" sz="2400" dirty="0"/>
          </a:p>
        </p:txBody>
      </p:sp>
    </p:spTree>
    <p:extLst>
      <p:ext uri="{BB962C8B-B14F-4D97-AF65-F5344CB8AC3E}">
        <p14:creationId xmlns:p14="http://schemas.microsoft.com/office/powerpoint/2010/main" val="129142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9B47D-75BF-E1F2-EF38-10293D2280AA}"/>
              </a:ext>
            </a:extLst>
          </p:cNvPr>
          <p:cNvSpPr>
            <a:spLocks noGrp="1"/>
          </p:cNvSpPr>
          <p:nvPr>
            <p:ph type="title"/>
          </p:nvPr>
        </p:nvSpPr>
        <p:spPr>
          <a:xfrm>
            <a:off x="839788" y="731838"/>
            <a:ext cx="9775677" cy="823498"/>
          </a:xfrm>
        </p:spPr>
        <p:txBody>
          <a:bodyPr anchor="t">
            <a:normAutofit/>
          </a:bodyPr>
          <a:lstStyle/>
          <a:p>
            <a:r>
              <a:rPr lang="sv-SE" dirty="0"/>
              <a:t>LG ÄO: Önskat läge/förändringar</a:t>
            </a:r>
          </a:p>
        </p:txBody>
      </p:sp>
      <p:sp>
        <p:nvSpPr>
          <p:cNvPr id="4" name="Platshållare för text 3">
            <a:extLst>
              <a:ext uri="{FF2B5EF4-FFF2-40B4-BE49-F238E27FC236}">
                <a16:creationId xmlns:a16="http://schemas.microsoft.com/office/drawing/2014/main" id="{1A42BCE7-7A4A-A819-A146-F372B675B926}"/>
              </a:ext>
            </a:extLst>
          </p:cNvPr>
          <p:cNvSpPr>
            <a:spLocks noGrp="1"/>
          </p:cNvSpPr>
          <p:nvPr>
            <p:ph type="body" sz="quarter" idx="11"/>
          </p:nvPr>
        </p:nvSpPr>
        <p:spPr>
          <a:xfrm>
            <a:off x="838198" y="1854200"/>
            <a:ext cx="4680000" cy="4008215"/>
          </a:xfrm>
        </p:spPr>
        <p:txBody>
          <a:bodyPr>
            <a:normAutofit/>
          </a:bodyPr>
          <a:lstStyle/>
          <a:p>
            <a:pPr>
              <a:buFont typeface="Arial" panose="020B0604020202020204" pitchFamily="34" charset="0"/>
              <a:buChar char="•"/>
            </a:pPr>
            <a:endParaRPr lang="sv-SE" dirty="0"/>
          </a:p>
          <a:p>
            <a:endParaRPr lang="sv-SE" dirty="0"/>
          </a:p>
        </p:txBody>
      </p:sp>
      <p:sp>
        <p:nvSpPr>
          <p:cNvPr id="14" name="textruta 13">
            <a:extLst>
              <a:ext uri="{FF2B5EF4-FFF2-40B4-BE49-F238E27FC236}">
                <a16:creationId xmlns:a16="http://schemas.microsoft.com/office/drawing/2014/main" id="{FC5B6C20-47F4-9078-56EB-176940C40E6C}"/>
              </a:ext>
            </a:extLst>
          </p:cNvPr>
          <p:cNvSpPr txBox="1"/>
          <p:nvPr/>
        </p:nvSpPr>
        <p:spPr>
          <a:xfrm>
            <a:off x="729982" y="1592297"/>
            <a:ext cx="6902718" cy="5589351"/>
          </a:xfrm>
          <a:prstGeom prst="rect">
            <a:avLst/>
          </a:prstGeom>
          <a:noFill/>
        </p:spPr>
        <p:txBody>
          <a:bodyPr wrap="square">
            <a:spAutoFit/>
          </a:bodyPr>
          <a:lstStyle>
            <a:defPPr>
              <a:defRPr lang="en-US"/>
            </a:defPPr>
            <a:lvl1pPr marL="285750" indent="-285750">
              <a:lnSpc>
                <a:spcPct val="150000"/>
              </a:lnSpc>
              <a:buFont typeface="Arial" panose="020B0604020202020204" pitchFamily="34" charset="0"/>
              <a:buChar char="•"/>
            </a:lvl1pPr>
            <a:lvl2pPr marL="742950" lvl="1" indent="-285750">
              <a:buFont typeface="Courier New" panose="02070309020205020404" pitchFamily="49" charset="0"/>
              <a:buChar char="o"/>
            </a:lvl2pPr>
          </a:lstStyle>
          <a:p>
            <a:r>
              <a:rPr lang="sv-SE" dirty="0"/>
              <a:t>Utveckla gemensamma arbetssätt</a:t>
            </a:r>
          </a:p>
          <a:p>
            <a:pPr lvl="1"/>
            <a:r>
              <a:rPr lang="sv-SE" dirty="0"/>
              <a:t>Gemensamma rutiner</a:t>
            </a:r>
          </a:p>
          <a:p>
            <a:pPr lvl="1"/>
            <a:r>
              <a:rPr lang="sv-SE" dirty="0"/>
              <a:t>Omsorgskontakt</a:t>
            </a:r>
          </a:p>
          <a:p>
            <a:pPr lvl="1"/>
            <a:r>
              <a:rPr lang="sv-SE" dirty="0"/>
              <a:t>Syfte och mål med </a:t>
            </a:r>
            <a:r>
              <a:rPr lang="sv-SE" dirty="0" err="1"/>
              <a:t>multiprof</a:t>
            </a:r>
            <a:r>
              <a:rPr lang="sv-SE" dirty="0"/>
              <a:t>. Team</a:t>
            </a:r>
          </a:p>
          <a:p>
            <a:pPr lvl="1"/>
            <a:r>
              <a:rPr lang="sv-SE" dirty="0"/>
              <a:t>Använda ”rätt” kompetens till ”rätt” saker – t ex chefsstöd/samordnare. </a:t>
            </a:r>
          </a:p>
          <a:p>
            <a:r>
              <a:rPr lang="sv-SE" dirty="0"/>
              <a:t>Skapa kvalitets- och utvecklings forum</a:t>
            </a:r>
          </a:p>
          <a:p>
            <a:r>
              <a:rPr lang="sv-SE" dirty="0"/>
              <a:t>Medarbetarhandbok</a:t>
            </a:r>
          </a:p>
          <a:p>
            <a:r>
              <a:rPr lang="sv-SE" dirty="0"/>
              <a:t>Öka samarbete med samhället, kyrkan, pensionärsföreningar.</a:t>
            </a:r>
          </a:p>
          <a:p>
            <a:r>
              <a:rPr lang="sv-SE" dirty="0"/>
              <a:t>Samordna aktiviteter (sociala/fysiska) för brukare inom hemtjänsten.</a:t>
            </a:r>
          </a:p>
          <a:p>
            <a:r>
              <a:rPr lang="sv-SE" dirty="0"/>
              <a:t>Ombyggnationen av </a:t>
            </a:r>
            <a:r>
              <a:rPr lang="sv-SE" dirty="0" err="1"/>
              <a:t>Miklagård</a:t>
            </a:r>
            <a:r>
              <a:rPr lang="sv-SE" dirty="0"/>
              <a:t>.</a:t>
            </a:r>
          </a:p>
          <a:p>
            <a:pPr lvl="1">
              <a:lnSpc>
                <a:spcPct val="150000"/>
              </a:lnSpc>
            </a:pPr>
            <a:endParaRPr lang="sv-SE" dirty="0"/>
          </a:p>
          <a:p>
            <a:r>
              <a:rPr lang="sv-SE" dirty="0"/>
              <a:t> </a:t>
            </a:r>
          </a:p>
          <a:p>
            <a:endParaRPr lang="sv-SE" dirty="0"/>
          </a:p>
          <a:p>
            <a:endParaRPr lang="sv-SE" dirty="0"/>
          </a:p>
        </p:txBody>
      </p:sp>
      <p:grpSp>
        <p:nvGrpSpPr>
          <p:cNvPr id="5" name="Grupp 4">
            <a:extLst>
              <a:ext uri="{FF2B5EF4-FFF2-40B4-BE49-F238E27FC236}">
                <a16:creationId xmlns:a16="http://schemas.microsoft.com/office/drawing/2014/main" id="{34BF3F15-80D0-AC3B-74B4-190032BA710C}"/>
              </a:ext>
            </a:extLst>
          </p:cNvPr>
          <p:cNvGrpSpPr/>
          <p:nvPr/>
        </p:nvGrpSpPr>
        <p:grpSpPr>
          <a:xfrm>
            <a:off x="8326046" y="2343889"/>
            <a:ext cx="2633413" cy="2648859"/>
            <a:chOff x="683821" y="1711255"/>
            <a:chExt cx="937745" cy="893329"/>
          </a:xfrm>
        </p:grpSpPr>
        <p:sp>
          <p:nvSpPr>
            <p:cNvPr id="9" name="Ellips 8">
              <a:extLst>
                <a:ext uri="{FF2B5EF4-FFF2-40B4-BE49-F238E27FC236}">
                  <a16:creationId xmlns:a16="http://schemas.microsoft.com/office/drawing/2014/main" id="{9E591860-98C2-2394-12FC-B97895719976}"/>
                </a:ext>
              </a:extLst>
            </p:cNvPr>
            <p:cNvSpPr/>
            <p:nvPr/>
          </p:nvSpPr>
          <p:spPr>
            <a:xfrm>
              <a:off x="683821" y="1711255"/>
              <a:ext cx="937745" cy="893329"/>
            </a:xfrm>
            <a:prstGeom prst="ellipse">
              <a:avLst/>
            </a:pr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pic>
          <p:nvPicPr>
            <p:cNvPr id="10" name="Bild 9" descr="Leende ansikte, kontur med hel fyllning">
              <a:extLst>
                <a:ext uri="{FF2B5EF4-FFF2-40B4-BE49-F238E27FC236}">
                  <a16:creationId xmlns:a16="http://schemas.microsoft.com/office/drawing/2014/main" id="{4F6F8F94-0484-2EB2-90BC-CD85A58437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7350" y="1798245"/>
              <a:ext cx="746985" cy="746985"/>
            </a:xfrm>
            <a:prstGeom prst="rect">
              <a:avLst/>
            </a:prstGeom>
          </p:spPr>
        </p:pic>
      </p:grpSp>
      <p:grpSp>
        <p:nvGrpSpPr>
          <p:cNvPr id="11" name="Grupp 10">
            <a:extLst>
              <a:ext uri="{FF2B5EF4-FFF2-40B4-BE49-F238E27FC236}">
                <a16:creationId xmlns:a16="http://schemas.microsoft.com/office/drawing/2014/main" id="{5F7ADB4E-C06C-A6FC-B6A5-A37A9EE653AE}"/>
              </a:ext>
            </a:extLst>
          </p:cNvPr>
          <p:cNvGrpSpPr/>
          <p:nvPr/>
        </p:nvGrpSpPr>
        <p:grpSpPr>
          <a:xfrm>
            <a:off x="112652" y="5977278"/>
            <a:ext cx="2563969" cy="830997"/>
            <a:chOff x="107863" y="5655551"/>
            <a:chExt cx="2563969" cy="830997"/>
          </a:xfrm>
        </p:grpSpPr>
        <p:sp>
          <p:nvSpPr>
            <p:cNvPr id="12" name="textruta 11">
              <a:extLst>
                <a:ext uri="{FF2B5EF4-FFF2-40B4-BE49-F238E27FC236}">
                  <a16:creationId xmlns:a16="http://schemas.microsoft.com/office/drawing/2014/main" id="{92A0B071-720B-BC61-1384-8C64C65A92F0}"/>
                </a:ext>
              </a:extLst>
            </p:cNvPr>
            <p:cNvSpPr txBox="1"/>
            <p:nvPr/>
          </p:nvSpPr>
          <p:spPr>
            <a:xfrm>
              <a:off x="393815" y="5655551"/>
              <a:ext cx="2278017" cy="830997"/>
            </a:xfrm>
            <a:prstGeom prst="rect">
              <a:avLst/>
            </a:prstGeom>
            <a:noFill/>
          </p:spPr>
          <p:txBody>
            <a:bodyPr wrap="square" rtlCol="0">
              <a:spAutoFit/>
            </a:bodyPr>
            <a:lstStyle/>
            <a:p>
              <a:r>
                <a:rPr lang="sv-SE" sz="1600" b="1" i="1" dirty="0">
                  <a:solidFill>
                    <a:srgbClr val="92D050"/>
                  </a:solidFill>
                </a:rPr>
                <a:t>= Tillgänglighet</a:t>
              </a:r>
            </a:p>
            <a:p>
              <a:r>
                <a:rPr lang="sv-SE" sz="1600" b="1" i="1" dirty="0">
                  <a:solidFill>
                    <a:srgbClr val="EA82D6"/>
                  </a:solidFill>
                </a:rPr>
                <a:t>=  Förebyggande</a:t>
              </a:r>
            </a:p>
            <a:p>
              <a:r>
                <a:rPr lang="sv-SE" sz="1600" b="1" i="1" dirty="0">
                  <a:solidFill>
                    <a:srgbClr val="286AA7"/>
                  </a:solidFill>
                </a:rPr>
                <a:t>= Kunskapsbaserat</a:t>
              </a:r>
            </a:p>
          </p:txBody>
        </p:sp>
        <p:sp>
          <p:nvSpPr>
            <p:cNvPr id="13" name="Ellips 12">
              <a:extLst>
                <a:ext uri="{FF2B5EF4-FFF2-40B4-BE49-F238E27FC236}">
                  <a16:creationId xmlns:a16="http://schemas.microsoft.com/office/drawing/2014/main" id="{86A92A12-8954-88CB-364E-4D8C8E4710BC}"/>
                </a:ext>
              </a:extLst>
            </p:cNvPr>
            <p:cNvSpPr/>
            <p:nvPr/>
          </p:nvSpPr>
          <p:spPr>
            <a:xfrm>
              <a:off x="115007" y="5941075"/>
              <a:ext cx="278807" cy="243444"/>
            </a:xfrm>
            <a:prstGeom prst="ellipse">
              <a:avLst/>
            </a:prstGeom>
            <a:solidFill>
              <a:srgbClr val="EA82D6"/>
            </a:solidFill>
            <a:ln>
              <a:noFill/>
            </a:ln>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5" name="Ellips 14">
              <a:extLst>
                <a:ext uri="{FF2B5EF4-FFF2-40B4-BE49-F238E27FC236}">
                  <a16:creationId xmlns:a16="http://schemas.microsoft.com/office/drawing/2014/main" id="{5D053083-64D9-DECB-AFE6-6991A3506747}"/>
                </a:ext>
              </a:extLst>
            </p:cNvPr>
            <p:cNvSpPr/>
            <p:nvPr/>
          </p:nvSpPr>
          <p:spPr>
            <a:xfrm>
              <a:off x="107863" y="5657636"/>
              <a:ext cx="278807" cy="243444"/>
            </a:xfrm>
            <a:prstGeom prst="ellipse">
              <a:avLst/>
            </a:prstGeom>
            <a:solidFill>
              <a:srgbClr val="92D050"/>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6" name="Ellips 15">
              <a:extLst>
                <a:ext uri="{FF2B5EF4-FFF2-40B4-BE49-F238E27FC236}">
                  <a16:creationId xmlns:a16="http://schemas.microsoft.com/office/drawing/2014/main" id="{D68316DE-0BB6-DCAE-462E-640D5429182B}"/>
                </a:ext>
              </a:extLst>
            </p:cNvPr>
            <p:cNvSpPr/>
            <p:nvPr/>
          </p:nvSpPr>
          <p:spPr>
            <a:xfrm>
              <a:off x="115008" y="6221105"/>
              <a:ext cx="278807" cy="243444"/>
            </a:xfrm>
            <a:prstGeom prst="ellipse">
              <a:avLst/>
            </a:prstGeom>
            <a:solidFill>
              <a:schemeClr val="accent1"/>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grpSp>
        <p:nvGrpSpPr>
          <p:cNvPr id="21" name="Grupp 20">
            <a:extLst>
              <a:ext uri="{FF2B5EF4-FFF2-40B4-BE49-F238E27FC236}">
                <a16:creationId xmlns:a16="http://schemas.microsoft.com/office/drawing/2014/main" id="{CE6BD7F4-67F8-84FF-4B7F-245902ABDC0E}"/>
              </a:ext>
            </a:extLst>
          </p:cNvPr>
          <p:cNvGrpSpPr/>
          <p:nvPr/>
        </p:nvGrpSpPr>
        <p:grpSpPr>
          <a:xfrm>
            <a:off x="6494434" y="5221285"/>
            <a:ext cx="1052855" cy="248582"/>
            <a:chOff x="8419289" y="5113562"/>
            <a:chExt cx="1052855" cy="248582"/>
          </a:xfrm>
        </p:grpSpPr>
        <p:sp>
          <p:nvSpPr>
            <p:cNvPr id="22" name="Ellips 21">
              <a:extLst>
                <a:ext uri="{FF2B5EF4-FFF2-40B4-BE49-F238E27FC236}">
                  <a16:creationId xmlns:a16="http://schemas.microsoft.com/office/drawing/2014/main" id="{4B53042F-F7DA-14BD-2C7F-4DAA53C707D7}"/>
                </a:ext>
              </a:extLst>
            </p:cNvPr>
            <p:cNvSpPr/>
            <p:nvPr/>
          </p:nvSpPr>
          <p:spPr>
            <a:xfrm>
              <a:off x="9193337" y="5113562"/>
              <a:ext cx="278807" cy="243444"/>
            </a:xfrm>
            <a:prstGeom prst="ellipse">
              <a:avLst/>
            </a:prstGeom>
            <a:solidFill>
              <a:schemeClr val="accent1"/>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3" name="Ellips 22">
              <a:extLst>
                <a:ext uri="{FF2B5EF4-FFF2-40B4-BE49-F238E27FC236}">
                  <a16:creationId xmlns:a16="http://schemas.microsoft.com/office/drawing/2014/main" id="{0123E2E1-4646-12EE-8CB2-0A6E60BA8C53}"/>
                </a:ext>
              </a:extLst>
            </p:cNvPr>
            <p:cNvSpPr/>
            <p:nvPr/>
          </p:nvSpPr>
          <p:spPr>
            <a:xfrm>
              <a:off x="8419289" y="5113562"/>
              <a:ext cx="278807" cy="243444"/>
            </a:xfrm>
            <a:prstGeom prst="ellipse">
              <a:avLst/>
            </a:prstGeom>
            <a:solidFill>
              <a:srgbClr val="92D050"/>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4" name="Ellips 23">
              <a:extLst>
                <a:ext uri="{FF2B5EF4-FFF2-40B4-BE49-F238E27FC236}">
                  <a16:creationId xmlns:a16="http://schemas.microsoft.com/office/drawing/2014/main" id="{7A660F33-13A3-83FF-74FF-A1436847AC1E}"/>
                </a:ext>
              </a:extLst>
            </p:cNvPr>
            <p:cNvSpPr/>
            <p:nvPr/>
          </p:nvSpPr>
          <p:spPr>
            <a:xfrm>
              <a:off x="8806313" y="5118700"/>
              <a:ext cx="278807" cy="243444"/>
            </a:xfrm>
            <a:prstGeom prst="ellipse">
              <a:avLst/>
            </a:prstGeom>
            <a:solidFill>
              <a:srgbClr val="EA82D6"/>
            </a:solidFill>
            <a:ln>
              <a:noFill/>
            </a:ln>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grpSp>
        <p:nvGrpSpPr>
          <p:cNvPr id="3" name="Grupp 2">
            <a:extLst>
              <a:ext uri="{FF2B5EF4-FFF2-40B4-BE49-F238E27FC236}">
                <a16:creationId xmlns:a16="http://schemas.microsoft.com/office/drawing/2014/main" id="{F3702478-F686-FB7D-0606-D0C20BC31C56}"/>
              </a:ext>
            </a:extLst>
          </p:cNvPr>
          <p:cNvGrpSpPr/>
          <p:nvPr/>
        </p:nvGrpSpPr>
        <p:grpSpPr>
          <a:xfrm>
            <a:off x="7577523" y="4749304"/>
            <a:ext cx="638836" cy="243444"/>
            <a:chOff x="6302222" y="2635298"/>
            <a:chExt cx="638836" cy="243444"/>
          </a:xfrm>
        </p:grpSpPr>
        <p:sp>
          <p:nvSpPr>
            <p:cNvPr id="25" name="Ellips 24">
              <a:extLst>
                <a:ext uri="{FF2B5EF4-FFF2-40B4-BE49-F238E27FC236}">
                  <a16:creationId xmlns:a16="http://schemas.microsoft.com/office/drawing/2014/main" id="{ED695F18-9C76-93C7-FDB2-B38D18D379CB}"/>
                </a:ext>
              </a:extLst>
            </p:cNvPr>
            <p:cNvSpPr/>
            <p:nvPr/>
          </p:nvSpPr>
          <p:spPr>
            <a:xfrm>
              <a:off x="6662251" y="2635298"/>
              <a:ext cx="278807" cy="243444"/>
            </a:xfrm>
            <a:prstGeom prst="ellipse">
              <a:avLst/>
            </a:prstGeom>
            <a:solidFill>
              <a:srgbClr val="EA82D6"/>
            </a:solidFill>
            <a:ln>
              <a:noFill/>
            </a:ln>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6" name="Ellips 25">
              <a:extLst>
                <a:ext uri="{FF2B5EF4-FFF2-40B4-BE49-F238E27FC236}">
                  <a16:creationId xmlns:a16="http://schemas.microsoft.com/office/drawing/2014/main" id="{31B95F1E-19B9-8D6B-A8D3-472EB5CFF647}"/>
                </a:ext>
              </a:extLst>
            </p:cNvPr>
            <p:cNvSpPr/>
            <p:nvPr/>
          </p:nvSpPr>
          <p:spPr>
            <a:xfrm>
              <a:off x="6302222" y="2635298"/>
              <a:ext cx="278807" cy="243444"/>
            </a:xfrm>
            <a:prstGeom prst="ellipse">
              <a:avLst/>
            </a:prstGeom>
            <a:solidFill>
              <a:srgbClr val="92D050"/>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grpSp>
        <p:nvGrpSpPr>
          <p:cNvPr id="27" name="Grupp 26">
            <a:extLst>
              <a:ext uri="{FF2B5EF4-FFF2-40B4-BE49-F238E27FC236}">
                <a16:creationId xmlns:a16="http://schemas.microsoft.com/office/drawing/2014/main" id="{F7EC6580-965E-5108-C7A5-87F64768B75A}"/>
              </a:ext>
            </a:extLst>
          </p:cNvPr>
          <p:cNvGrpSpPr/>
          <p:nvPr/>
        </p:nvGrpSpPr>
        <p:grpSpPr>
          <a:xfrm>
            <a:off x="6437119" y="1749492"/>
            <a:ext cx="1052855" cy="248582"/>
            <a:chOff x="8419289" y="5113562"/>
            <a:chExt cx="1052855" cy="248582"/>
          </a:xfrm>
        </p:grpSpPr>
        <p:sp>
          <p:nvSpPr>
            <p:cNvPr id="28" name="Ellips 27">
              <a:extLst>
                <a:ext uri="{FF2B5EF4-FFF2-40B4-BE49-F238E27FC236}">
                  <a16:creationId xmlns:a16="http://schemas.microsoft.com/office/drawing/2014/main" id="{4DF84C43-80F2-5E72-D88E-FE12119F2865}"/>
                </a:ext>
              </a:extLst>
            </p:cNvPr>
            <p:cNvSpPr/>
            <p:nvPr/>
          </p:nvSpPr>
          <p:spPr>
            <a:xfrm>
              <a:off x="9193337" y="5113562"/>
              <a:ext cx="278807" cy="243444"/>
            </a:xfrm>
            <a:prstGeom prst="ellipse">
              <a:avLst/>
            </a:prstGeom>
            <a:solidFill>
              <a:schemeClr val="accent1"/>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29" name="Ellips 28">
              <a:extLst>
                <a:ext uri="{FF2B5EF4-FFF2-40B4-BE49-F238E27FC236}">
                  <a16:creationId xmlns:a16="http://schemas.microsoft.com/office/drawing/2014/main" id="{49B79771-84F2-EED7-6C4F-84DC9903CDB0}"/>
                </a:ext>
              </a:extLst>
            </p:cNvPr>
            <p:cNvSpPr/>
            <p:nvPr/>
          </p:nvSpPr>
          <p:spPr>
            <a:xfrm>
              <a:off x="8419289" y="5113562"/>
              <a:ext cx="278807" cy="243444"/>
            </a:xfrm>
            <a:prstGeom prst="ellipse">
              <a:avLst/>
            </a:prstGeom>
            <a:solidFill>
              <a:srgbClr val="92D050"/>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30" name="Ellips 29">
              <a:extLst>
                <a:ext uri="{FF2B5EF4-FFF2-40B4-BE49-F238E27FC236}">
                  <a16:creationId xmlns:a16="http://schemas.microsoft.com/office/drawing/2014/main" id="{22E3995D-57A0-0E27-6934-445321D095A2}"/>
                </a:ext>
              </a:extLst>
            </p:cNvPr>
            <p:cNvSpPr/>
            <p:nvPr/>
          </p:nvSpPr>
          <p:spPr>
            <a:xfrm>
              <a:off x="8806313" y="5118700"/>
              <a:ext cx="278807" cy="243444"/>
            </a:xfrm>
            <a:prstGeom prst="ellipse">
              <a:avLst/>
            </a:prstGeom>
            <a:solidFill>
              <a:srgbClr val="EA82D6"/>
            </a:solidFill>
            <a:ln>
              <a:noFill/>
            </a:ln>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grpSp>
        <p:nvGrpSpPr>
          <p:cNvPr id="31" name="Grupp 30">
            <a:extLst>
              <a:ext uri="{FF2B5EF4-FFF2-40B4-BE49-F238E27FC236}">
                <a16:creationId xmlns:a16="http://schemas.microsoft.com/office/drawing/2014/main" id="{D1AD4D02-BFBF-6BBB-F6EE-2A85D91BD36F}"/>
              </a:ext>
            </a:extLst>
          </p:cNvPr>
          <p:cNvGrpSpPr/>
          <p:nvPr/>
        </p:nvGrpSpPr>
        <p:grpSpPr>
          <a:xfrm>
            <a:off x="6819730" y="3920498"/>
            <a:ext cx="620555" cy="251099"/>
            <a:chOff x="6819730" y="3882398"/>
            <a:chExt cx="620555" cy="251099"/>
          </a:xfrm>
        </p:grpSpPr>
        <p:sp>
          <p:nvSpPr>
            <p:cNvPr id="40" name="Ellips 39">
              <a:extLst>
                <a:ext uri="{FF2B5EF4-FFF2-40B4-BE49-F238E27FC236}">
                  <a16:creationId xmlns:a16="http://schemas.microsoft.com/office/drawing/2014/main" id="{B06285FD-27E5-0DA6-B378-0EE492076B16}"/>
                </a:ext>
              </a:extLst>
            </p:cNvPr>
            <p:cNvSpPr/>
            <p:nvPr/>
          </p:nvSpPr>
          <p:spPr>
            <a:xfrm>
              <a:off x="6819730" y="3890053"/>
              <a:ext cx="278807" cy="243444"/>
            </a:xfrm>
            <a:prstGeom prst="ellipse">
              <a:avLst/>
            </a:prstGeom>
            <a:solidFill>
              <a:srgbClr val="EA82D6"/>
            </a:solidFill>
            <a:ln>
              <a:noFill/>
            </a:ln>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41" name="Ellips 40">
              <a:extLst>
                <a:ext uri="{FF2B5EF4-FFF2-40B4-BE49-F238E27FC236}">
                  <a16:creationId xmlns:a16="http://schemas.microsoft.com/office/drawing/2014/main" id="{CCDCCC5D-697A-CCC7-0356-EE6EDC1FA88B}"/>
                </a:ext>
              </a:extLst>
            </p:cNvPr>
            <p:cNvSpPr/>
            <p:nvPr/>
          </p:nvSpPr>
          <p:spPr>
            <a:xfrm>
              <a:off x="7161478" y="3882398"/>
              <a:ext cx="278807" cy="243444"/>
            </a:xfrm>
            <a:prstGeom prst="ellipse">
              <a:avLst/>
            </a:prstGeom>
            <a:solidFill>
              <a:schemeClr val="accent1"/>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grpSp>
        <p:nvGrpSpPr>
          <p:cNvPr id="7" name="Grupp 6">
            <a:extLst>
              <a:ext uri="{FF2B5EF4-FFF2-40B4-BE49-F238E27FC236}">
                <a16:creationId xmlns:a16="http://schemas.microsoft.com/office/drawing/2014/main" id="{ABC9CE95-3A7C-A7CB-426E-31A338207361}"/>
              </a:ext>
            </a:extLst>
          </p:cNvPr>
          <p:cNvGrpSpPr/>
          <p:nvPr/>
        </p:nvGrpSpPr>
        <p:grpSpPr>
          <a:xfrm>
            <a:off x="6815213" y="4346127"/>
            <a:ext cx="638836" cy="243444"/>
            <a:chOff x="6823556" y="5501891"/>
            <a:chExt cx="638836" cy="243444"/>
          </a:xfrm>
        </p:grpSpPr>
        <p:sp>
          <p:nvSpPr>
            <p:cNvPr id="44" name="Ellips 43">
              <a:extLst>
                <a:ext uri="{FF2B5EF4-FFF2-40B4-BE49-F238E27FC236}">
                  <a16:creationId xmlns:a16="http://schemas.microsoft.com/office/drawing/2014/main" id="{45F40993-EAE9-4BFB-E589-98C92069C0BB}"/>
                </a:ext>
              </a:extLst>
            </p:cNvPr>
            <p:cNvSpPr/>
            <p:nvPr/>
          </p:nvSpPr>
          <p:spPr>
            <a:xfrm>
              <a:off x="7183585" y="5501891"/>
              <a:ext cx="278807" cy="243444"/>
            </a:xfrm>
            <a:prstGeom prst="ellipse">
              <a:avLst/>
            </a:prstGeom>
            <a:solidFill>
              <a:srgbClr val="EA82D6"/>
            </a:solidFill>
            <a:ln>
              <a:noFill/>
            </a:ln>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45" name="Ellips 44">
              <a:extLst>
                <a:ext uri="{FF2B5EF4-FFF2-40B4-BE49-F238E27FC236}">
                  <a16:creationId xmlns:a16="http://schemas.microsoft.com/office/drawing/2014/main" id="{09EDCD26-20EB-3FF2-7509-004ACAAC37E7}"/>
                </a:ext>
              </a:extLst>
            </p:cNvPr>
            <p:cNvSpPr/>
            <p:nvPr/>
          </p:nvSpPr>
          <p:spPr>
            <a:xfrm>
              <a:off x="6823556" y="5501891"/>
              <a:ext cx="278807" cy="243444"/>
            </a:xfrm>
            <a:prstGeom prst="ellipse">
              <a:avLst/>
            </a:prstGeom>
            <a:solidFill>
              <a:srgbClr val="92D050"/>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8" name="Ellips 7">
            <a:extLst>
              <a:ext uri="{FF2B5EF4-FFF2-40B4-BE49-F238E27FC236}">
                <a16:creationId xmlns:a16="http://schemas.microsoft.com/office/drawing/2014/main" id="{77300C24-AA16-ABA1-B2EA-1C8574E3B7DF}"/>
              </a:ext>
            </a:extLst>
          </p:cNvPr>
          <p:cNvSpPr/>
          <p:nvPr/>
        </p:nvSpPr>
        <p:spPr>
          <a:xfrm>
            <a:off x="7165673" y="3504084"/>
            <a:ext cx="278807" cy="243444"/>
          </a:xfrm>
          <a:prstGeom prst="ellipse">
            <a:avLst/>
          </a:prstGeom>
          <a:solidFill>
            <a:schemeClr val="accent1"/>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45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xEl>
                                              <p:pRg st="8" end="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4">
                                            <p:txEl>
                                              <p:pRg st="9" end="9"/>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C_Mall" id="{DAB97EE7-3191-2344-A85D-3B5067B53BE0}" vid="{E36350D1-7BB9-B84B-BB2C-601C2E8D18E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7DBD8C3CBCF924FAE31C99FA46CC4A2" ma:contentTypeVersion="3" ma:contentTypeDescription="Skapa ett nytt dokument." ma:contentTypeScope="" ma:versionID="b2d81f74a382b405feb346d46f5c4759">
  <xsd:schema xmlns:xsd="http://www.w3.org/2001/XMLSchema" xmlns:xs="http://www.w3.org/2001/XMLSchema" xmlns:p="http://schemas.microsoft.com/office/2006/metadata/properties" xmlns:ns2="070b14d6-39fd-44c0-bb47-4b724a1da6a8" targetNamespace="http://schemas.microsoft.com/office/2006/metadata/properties" ma:root="true" ma:fieldsID="1e5938f5c5442d1ef71097b72deaccc9" ns2:_="">
    <xsd:import namespace="070b14d6-39fd-44c0-bb47-4b724a1da6a8"/>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0b14d6-39fd-44c0-bb47-4b724a1da6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75B0F76-8A72-48B2-9620-DD56728AABF8}">
  <ds:schemaRefs>
    <ds:schemaRef ds:uri="070b14d6-39fd-44c0-bb47-4b724a1da6a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E2295E7-A677-48B1-85EF-BC6518B745D8}">
  <ds:schemaRefs>
    <ds:schemaRef ds:uri="http://schemas.microsoft.com/sharepoint/v3/contenttype/forms"/>
  </ds:schemaRefs>
</ds:datastoreItem>
</file>

<file path=customXml/itemProps3.xml><?xml version="1.0" encoding="utf-8"?>
<ds:datastoreItem xmlns:ds="http://schemas.openxmlformats.org/officeDocument/2006/customXml" ds:itemID="{864B3D33-DE5E-4E0F-9A2B-4E1C8C74C319}">
  <ds:schemaRefs>
    <ds:schemaRef ds:uri="http://schemas.openxmlformats.org/package/2006/metadata/core-properties"/>
    <ds:schemaRef ds:uri="http://schemas.microsoft.com/office/infopath/2007/PartnerControls"/>
    <ds:schemaRef ds:uri="070b14d6-39fd-44c0-bb47-4b724a1da6a8"/>
    <ds:schemaRef ds:uri="http://purl.org/dc/terms/"/>
    <ds:schemaRef ds:uri="http://schemas.microsoft.com/office/2006/metadata/properties"/>
    <ds:schemaRef ds:uri="http://schemas.microsoft.com/office/2006/documentManagement/types"/>
    <ds:schemaRef ds:uri="http://purl.org/dc/dcmitype/"/>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2163</TotalTime>
  <Words>698</Words>
  <Application>Microsoft Office PowerPoint</Application>
  <PresentationFormat>Bredbild</PresentationFormat>
  <Paragraphs>100</Paragraphs>
  <Slides>7</Slides>
  <Notes>7</Notes>
  <HiddenSlides>0</HiddenSlides>
  <MMClips>0</MMClips>
  <ScaleCrop>false</ScaleCrop>
  <HeadingPairs>
    <vt:vector size="6" baseType="variant">
      <vt:variant>
        <vt:lpstr>Använt teckensnitt</vt:lpstr>
      </vt:variant>
      <vt:variant>
        <vt:i4>7</vt:i4>
      </vt:variant>
      <vt:variant>
        <vt:lpstr>Tema</vt:lpstr>
      </vt:variant>
      <vt:variant>
        <vt:i4>1</vt:i4>
      </vt:variant>
      <vt:variant>
        <vt:lpstr>Bildrubriker</vt:lpstr>
      </vt:variant>
      <vt:variant>
        <vt:i4>7</vt:i4>
      </vt:variant>
    </vt:vector>
  </HeadingPairs>
  <TitlesOfParts>
    <vt:vector size="15" baseType="lpstr">
      <vt:lpstr>Aptos</vt:lpstr>
      <vt:lpstr>Arial</vt:lpstr>
      <vt:lpstr>Calibri</vt:lpstr>
      <vt:lpstr>Courier New</vt:lpstr>
      <vt:lpstr>Eksell Display Large</vt:lpstr>
      <vt:lpstr>GT Walsheim Medium</vt:lpstr>
      <vt:lpstr>GT Walsheim Regular</vt:lpstr>
      <vt:lpstr>Office-tema</vt:lpstr>
      <vt:lpstr>Definition av tillgänglighet - IFO</vt:lpstr>
      <vt:lpstr>Definition av tillgänglighet - ledningsgrupp</vt:lpstr>
      <vt:lpstr>Definition av förebyggande - IFO</vt:lpstr>
      <vt:lpstr>Definition av Förebyggande - ledningsgruppen</vt:lpstr>
      <vt:lpstr>Definition av kunskapsbaserat - IFO</vt:lpstr>
      <vt:lpstr>Definition av kunskapsbaserat ledningsgruppen</vt:lpstr>
      <vt:lpstr>LG ÄO: Önskat läge/förändringar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 Nu, &amp; Framtid</dc:title>
  <dc:creator>Microsoft Office User</dc:creator>
  <cp:lastModifiedBy>Catrin Björk</cp:lastModifiedBy>
  <cp:revision>14</cp:revision>
  <cp:lastPrinted>2023-09-12T13:59:23Z</cp:lastPrinted>
  <dcterms:created xsi:type="dcterms:W3CDTF">2022-08-25T14:12:38Z</dcterms:created>
  <dcterms:modified xsi:type="dcterms:W3CDTF">2025-02-27T09:23:51Z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0x010100E7DBD8C3CBCF924FAE31C99FA46CC4A2</vt:lpwstr>
  </property>
  <property fmtid="{D5CDD505-2E9C-101B-9397-08002B2CF9AE}" pid="4" name="Order">
    <vt:lpwstr>26400.0000000000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